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5" r:id="rId20"/>
    <p:sldId id="273" r:id="rId21"/>
    <p:sldId id="272" r:id="rId22"/>
    <p:sldId id="279" r:id="rId23"/>
    <p:sldId id="276" r:id="rId24"/>
    <p:sldId id="280" r:id="rId2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11" autoAdjust="0"/>
  </p:normalViewPr>
  <p:slideViewPr>
    <p:cSldViewPr>
      <p:cViewPr varScale="1">
        <p:scale>
          <a:sx n="38" d="100"/>
          <a:sy n="38" d="100"/>
        </p:scale>
        <p:origin x="-90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katsu\Documents\&#20181;&#20107;&#38306;&#36899;\&#30740;&#31350;&#38306;&#36899;\Sep\FM111014\fs22_23&#36611;&#274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katsu\Documents\&#20181;&#20107;&#38306;&#36899;\&#30740;&#31350;&#38306;&#36899;\Sep\FM111014\fs22_23&#36611;&#274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fs-classic22 2014/8/20</a:t>
            </a:r>
            <a:endParaRPr lang="ja-JP"/>
          </a:p>
        </c:rich>
      </c:tx>
      <c:layout/>
    </c:title>
    <c:plotArea>
      <c:layout>
        <c:manualLayout>
          <c:layoutTarget val="inner"/>
          <c:xMode val="edge"/>
          <c:yMode val="edge"/>
          <c:x val="0.20442765011537883"/>
          <c:y val="0.21766695829687965"/>
          <c:w val="0.73723183762824174"/>
          <c:h val="0.62304073101973401"/>
        </c:manualLayout>
      </c:layout>
      <c:scatterChart>
        <c:scatterStyle val="lineMarker"/>
        <c:ser>
          <c:idx val="0"/>
          <c:order val="0"/>
          <c:tx>
            <c:strRef>
              <c:f>Sheet1!$P$4</c:f>
              <c:strCache>
                <c:ptCount val="1"/>
                <c:pt idx="0">
                  <c:v>pt100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272376839731833"/>
                  <c:y val="0.29443224269609236"/>
                </c:manualLayout>
              </c:layout>
              <c:numFmt formatCode="General" sourceLinked="0"/>
            </c:trendlineLbl>
          </c:trendline>
          <c:xVal>
            <c:numRef>
              <c:f>Sheet1!$E$196:$E$906</c:f>
              <c:numCache>
                <c:formatCode>General</c:formatCode>
                <c:ptCount val="711"/>
                <c:pt idx="0">
                  <c:v>399</c:v>
                </c:pt>
                <c:pt idx="1">
                  <c:v>398</c:v>
                </c:pt>
                <c:pt idx="2">
                  <c:v>398</c:v>
                </c:pt>
                <c:pt idx="3">
                  <c:v>400</c:v>
                </c:pt>
                <c:pt idx="4">
                  <c:v>400</c:v>
                </c:pt>
                <c:pt idx="5">
                  <c:v>401</c:v>
                </c:pt>
                <c:pt idx="6">
                  <c:v>401</c:v>
                </c:pt>
                <c:pt idx="7">
                  <c:v>402</c:v>
                </c:pt>
                <c:pt idx="8">
                  <c:v>398</c:v>
                </c:pt>
                <c:pt idx="9">
                  <c:v>401</c:v>
                </c:pt>
                <c:pt idx="10">
                  <c:v>398</c:v>
                </c:pt>
                <c:pt idx="11">
                  <c:v>398</c:v>
                </c:pt>
                <c:pt idx="12">
                  <c:v>398</c:v>
                </c:pt>
                <c:pt idx="14">
                  <c:v>398</c:v>
                </c:pt>
                <c:pt idx="15">
                  <c:v>397</c:v>
                </c:pt>
                <c:pt idx="16">
                  <c:v>394</c:v>
                </c:pt>
                <c:pt idx="17">
                  <c:v>394</c:v>
                </c:pt>
                <c:pt idx="18">
                  <c:v>394</c:v>
                </c:pt>
                <c:pt idx="19">
                  <c:v>395</c:v>
                </c:pt>
                <c:pt idx="20">
                  <c:v>395</c:v>
                </c:pt>
                <c:pt idx="21">
                  <c:v>393</c:v>
                </c:pt>
                <c:pt idx="22">
                  <c:v>395</c:v>
                </c:pt>
                <c:pt idx="23">
                  <c:v>392</c:v>
                </c:pt>
                <c:pt idx="24">
                  <c:v>394</c:v>
                </c:pt>
                <c:pt idx="25">
                  <c:v>396</c:v>
                </c:pt>
                <c:pt idx="26">
                  <c:v>394</c:v>
                </c:pt>
                <c:pt idx="27">
                  <c:v>392</c:v>
                </c:pt>
                <c:pt idx="28">
                  <c:v>392</c:v>
                </c:pt>
                <c:pt idx="29">
                  <c:v>393</c:v>
                </c:pt>
                <c:pt idx="30">
                  <c:v>395</c:v>
                </c:pt>
                <c:pt idx="31">
                  <c:v>397</c:v>
                </c:pt>
                <c:pt idx="32">
                  <c:v>393</c:v>
                </c:pt>
                <c:pt idx="33">
                  <c:v>392</c:v>
                </c:pt>
                <c:pt idx="34">
                  <c:v>394</c:v>
                </c:pt>
                <c:pt idx="35">
                  <c:v>392</c:v>
                </c:pt>
                <c:pt idx="36">
                  <c:v>394</c:v>
                </c:pt>
                <c:pt idx="37">
                  <c:v>392</c:v>
                </c:pt>
                <c:pt idx="38">
                  <c:v>391</c:v>
                </c:pt>
                <c:pt idx="39">
                  <c:v>391</c:v>
                </c:pt>
                <c:pt idx="40">
                  <c:v>393</c:v>
                </c:pt>
                <c:pt idx="41">
                  <c:v>392</c:v>
                </c:pt>
                <c:pt idx="42">
                  <c:v>392</c:v>
                </c:pt>
                <c:pt idx="43">
                  <c:v>391</c:v>
                </c:pt>
                <c:pt idx="44">
                  <c:v>394</c:v>
                </c:pt>
                <c:pt idx="45">
                  <c:v>391</c:v>
                </c:pt>
                <c:pt idx="46">
                  <c:v>392</c:v>
                </c:pt>
                <c:pt idx="47">
                  <c:v>395</c:v>
                </c:pt>
                <c:pt idx="48">
                  <c:v>392</c:v>
                </c:pt>
                <c:pt idx="49">
                  <c:v>393</c:v>
                </c:pt>
                <c:pt idx="50">
                  <c:v>392</c:v>
                </c:pt>
                <c:pt idx="51">
                  <c:v>391</c:v>
                </c:pt>
                <c:pt idx="52">
                  <c:v>392</c:v>
                </c:pt>
                <c:pt idx="53">
                  <c:v>389</c:v>
                </c:pt>
                <c:pt idx="54">
                  <c:v>389</c:v>
                </c:pt>
                <c:pt idx="55">
                  <c:v>389</c:v>
                </c:pt>
                <c:pt idx="56">
                  <c:v>388</c:v>
                </c:pt>
                <c:pt idx="57">
                  <c:v>388</c:v>
                </c:pt>
                <c:pt idx="58">
                  <c:v>388</c:v>
                </c:pt>
                <c:pt idx="59">
                  <c:v>390</c:v>
                </c:pt>
                <c:pt idx="60">
                  <c:v>390</c:v>
                </c:pt>
                <c:pt idx="61">
                  <c:v>390</c:v>
                </c:pt>
                <c:pt idx="62">
                  <c:v>388</c:v>
                </c:pt>
                <c:pt idx="63">
                  <c:v>389</c:v>
                </c:pt>
                <c:pt idx="64">
                  <c:v>391</c:v>
                </c:pt>
                <c:pt idx="65">
                  <c:v>389</c:v>
                </c:pt>
                <c:pt idx="66">
                  <c:v>389</c:v>
                </c:pt>
                <c:pt idx="67">
                  <c:v>390</c:v>
                </c:pt>
                <c:pt idx="68">
                  <c:v>389</c:v>
                </c:pt>
                <c:pt idx="69">
                  <c:v>391</c:v>
                </c:pt>
                <c:pt idx="70">
                  <c:v>388</c:v>
                </c:pt>
                <c:pt idx="71">
                  <c:v>386</c:v>
                </c:pt>
                <c:pt idx="72">
                  <c:v>385</c:v>
                </c:pt>
                <c:pt idx="73">
                  <c:v>385</c:v>
                </c:pt>
                <c:pt idx="74">
                  <c:v>386</c:v>
                </c:pt>
                <c:pt idx="75">
                  <c:v>386</c:v>
                </c:pt>
                <c:pt idx="76">
                  <c:v>385</c:v>
                </c:pt>
                <c:pt idx="77">
                  <c:v>386</c:v>
                </c:pt>
                <c:pt idx="78">
                  <c:v>387</c:v>
                </c:pt>
                <c:pt idx="79">
                  <c:v>386</c:v>
                </c:pt>
                <c:pt idx="80">
                  <c:v>384</c:v>
                </c:pt>
                <c:pt idx="81">
                  <c:v>386</c:v>
                </c:pt>
                <c:pt idx="82">
                  <c:v>385</c:v>
                </c:pt>
                <c:pt idx="83">
                  <c:v>385</c:v>
                </c:pt>
                <c:pt idx="84">
                  <c:v>386</c:v>
                </c:pt>
                <c:pt idx="85">
                  <c:v>385</c:v>
                </c:pt>
                <c:pt idx="86">
                  <c:v>385</c:v>
                </c:pt>
                <c:pt idx="87">
                  <c:v>385</c:v>
                </c:pt>
                <c:pt idx="88">
                  <c:v>386</c:v>
                </c:pt>
                <c:pt idx="89">
                  <c:v>385</c:v>
                </c:pt>
                <c:pt idx="90">
                  <c:v>385</c:v>
                </c:pt>
                <c:pt idx="91">
                  <c:v>383</c:v>
                </c:pt>
                <c:pt idx="92">
                  <c:v>383</c:v>
                </c:pt>
                <c:pt idx="93">
                  <c:v>382</c:v>
                </c:pt>
                <c:pt idx="94">
                  <c:v>383</c:v>
                </c:pt>
                <c:pt idx="95">
                  <c:v>383</c:v>
                </c:pt>
                <c:pt idx="96">
                  <c:v>382</c:v>
                </c:pt>
                <c:pt idx="97">
                  <c:v>382</c:v>
                </c:pt>
                <c:pt idx="98">
                  <c:v>380</c:v>
                </c:pt>
                <c:pt idx="99">
                  <c:v>380</c:v>
                </c:pt>
                <c:pt idx="100">
                  <c:v>382</c:v>
                </c:pt>
                <c:pt idx="101">
                  <c:v>382</c:v>
                </c:pt>
                <c:pt idx="102">
                  <c:v>381</c:v>
                </c:pt>
                <c:pt idx="103">
                  <c:v>382</c:v>
                </c:pt>
                <c:pt idx="104">
                  <c:v>380</c:v>
                </c:pt>
                <c:pt idx="105">
                  <c:v>381</c:v>
                </c:pt>
                <c:pt idx="106">
                  <c:v>383</c:v>
                </c:pt>
                <c:pt idx="107">
                  <c:v>380</c:v>
                </c:pt>
                <c:pt idx="108">
                  <c:v>381</c:v>
                </c:pt>
                <c:pt idx="109">
                  <c:v>381</c:v>
                </c:pt>
                <c:pt idx="110">
                  <c:v>380</c:v>
                </c:pt>
                <c:pt idx="111">
                  <c:v>380</c:v>
                </c:pt>
                <c:pt idx="112">
                  <c:v>379</c:v>
                </c:pt>
                <c:pt idx="113">
                  <c:v>380</c:v>
                </c:pt>
                <c:pt idx="114">
                  <c:v>380</c:v>
                </c:pt>
                <c:pt idx="115">
                  <c:v>379</c:v>
                </c:pt>
                <c:pt idx="116">
                  <c:v>379</c:v>
                </c:pt>
                <c:pt idx="117">
                  <c:v>379</c:v>
                </c:pt>
                <c:pt idx="118">
                  <c:v>379</c:v>
                </c:pt>
                <c:pt idx="119">
                  <c:v>382</c:v>
                </c:pt>
                <c:pt idx="120">
                  <c:v>380</c:v>
                </c:pt>
                <c:pt idx="121">
                  <c:v>380</c:v>
                </c:pt>
                <c:pt idx="122">
                  <c:v>378</c:v>
                </c:pt>
                <c:pt idx="123">
                  <c:v>379</c:v>
                </c:pt>
                <c:pt idx="124">
                  <c:v>378</c:v>
                </c:pt>
                <c:pt idx="125">
                  <c:v>377</c:v>
                </c:pt>
                <c:pt idx="126">
                  <c:v>376</c:v>
                </c:pt>
                <c:pt idx="127">
                  <c:v>376</c:v>
                </c:pt>
                <c:pt idx="128">
                  <c:v>377</c:v>
                </c:pt>
                <c:pt idx="129">
                  <c:v>378</c:v>
                </c:pt>
                <c:pt idx="130">
                  <c:v>375</c:v>
                </c:pt>
                <c:pt idx="131">
                  <c:v>376</c:v>
                </c:pt>
                <c:pt idx="132">
                  <c:v>376</c:v>
                </c:pt>
                <c:pt idx="133">
                  <c:v>375</c:v>
                </c:pt>
                <c:pt idx="134">
                  <c:v>374</c:v>
                </c:pt>
                <c:pt idx="135">
                  <c:v>376</c:v>
                </c:pt>
                <c:pt idx="136">
                  <c:v>375</c:v>
                </c:pt>
                <c:pt idx="137">
                  <c:v>374</c:v>
                </c:pt>
                <c:pt idx="138">
                  <c:v>375</c:v>
                </c:pt>
                <c:pt idx="139">
                  <c:v>375</c:v>
                </c:pt>
                <c:pt idx="140">
                  <c:v>377</c:v>
                </c:pt>
                <c:pt idx="141">
                  <c:v>375</c:v>
                </c:pt>
                <c:pt idx="142">
                  <c:v>374</c:v>
                </c:pt>
                <c:pt idx="143">
                  <c:v>374</c:v>
                </c:pt>
                <c:pt idx="144">
                  <c:v>374</c:v>
                </c:pt>
                <c:pt idx="145">
                  <c:v>374</c:v>
                </c:pt>
                <c:pt idx="146">
                  <c:v>374</c:v>
                </c:pt>
                <c:pt idx="147">
                  <c:v>373</c:v>
                </c:pt>
                <c:pt idx="148">
                  <c:v>372</c:v>
                </c:pt>
                <c:pt idx="149">
                  <c:v>372</c:v>
                </c:pt>
                <c:pt idx="150">
                  <c:v>371</c:v>
                </c:pt>
                <c:pt idx="151">
                  <c:v>371</c:v>
                </c:pt>
                <c:pt idx="152">
                  <c:v>371</c:v>
                </c:pt>
                <c:pt idx="153">
                  <c:v>371</c:v>
                </c:pt>
                <c:pt idx="154">
                  <c:v>371</c:v>
                </c:pt>
                <c:pt idx="155">
                  <c:v>370</c:v>
                </c:pt>
                <c:pt idx="156">
                  <c:v>371</c:v>
                </c:pt>
                <c:pt idx="157">
                  <c:v>371</c:v>
                </c:pt>
                <c:pt idx="158">
                  <c:v>370</c:v>
                </c:pt>
                <c:pt idx="159">
                  <c:v>370</c:v>
                </c:pt>
                <c:pt idx="160">
                  <c:v>367</c:v>
                </c:pt>
                <c:pt idx="161">
                  <c:v>367</c:v>
                </c:pt>
                <c:pt idx="162">
                  <c:v>368</c:v>
                </c:pt>
                <c:pt idx="163">
                  <c:v>367</c:v>
                </c:pt>
                <c:pt idx="164">
                  <c:v>366</c:v>
                </c:pt>
                <c:pt idx="165">
                  <c:v>366</c:v>
                </c:pt>
                <c:pt idx="166">
                  <c:v>367</c:v>
                </c:pt>
                <c:pt idx="167">
                  <c:v>366</c:v>
                </c:pt>
                <c:pt idx="168">
                  <c:v>365</c:v>
                </c:pt>
                <c:pt idx="169">
                  <c:v>364</c:v>
                </c:pt>
                <c:pt idx="170">
                  <c:v>365</c:v>
                </c:pt>
                <c:pt idx="171">
                  <c:v>366</c:v>
                </c:pt>
                <c:pt idx="172">
                  <c:v>365</c:v>
                </c:pt>
                <c:pt idx="173">
                  <c:v>363</c:v>
                </c:pt>
                <c:pt idx="174">
                  <c:v>365</c:v>
                </c:pt>
                <c:pt idx="175">
                  <c:v>363</c:v>
                </c:pt>
                <c:pt idx="176">
                  <c:v>363</c:v>
                </c:pt>
                <c:pt idx="177">
                  <c:v>363</c:v>
                </c:pt>
                <c:pt idx="178">
                  <c:v>362</c:v>
                </c:pt>
                <c:pt idx="179">
                  <c:v>363</c:v>
                </c:pt>
                <c:pt idx="180">
                  <c:v>363</c:v>
                </c:pt>
                <c:pt idx="181">
                  <c:v>362</c:v>
                </c:pt>
                <c:pt idx="182">
                  <c:v>361</c:v>
                </c:pt>
                <c:pt idx="183">
                  <c:v>361</c:v>
                </c:pt>
                <c:pt idx="184">
                  <c:v>361</c:v>
                </c:pt>
                <c:pt idx="185">
                  <c:v>360</c:v>
                </c:pt>
                <c:pt idx="186">
                  <c:v>361</c:v>
                </c:pt>
                <c:pt idx="187">
                  <c:v>361</c:v>
                </c:pt>
                <c:pt idx="188">
                  <c:v>361</c:v>
                </c:pt>
                <c:pt idx="189">
                  <c:v>360</c:v>
                </c:pt>
                <c:pt idx="190">
                  <c:v>360</c:v>
                </c:pt>
                <c:pt idx="191">
                  <c:v>360</c:v>
                </c:pt>
                <c:pt idx="192">
                  <c:v>359</c:v>
                </c:pt>
                <c:pt idx="193">
                  <c:v>360</c:v>
                </c:pt>
                <c:pt idx="194">
                  <c:v>358</c:v>
                </c:pt>
                <c:pt idx="195">
                  <c:v>358</c:v>
                </c:pt>
                <c:pt idx="196">
                  <c:v>358</c:v>
                </c:pt>
                <c:pt idx="197">
                  <c:v>358</c:v>
                </c:pt>
                <c:pt idx="198">
                  <c:v>357</c:v>
                </c:pt>
                <c:pt idx="199">
                  <c:v>358</c:v>
                </c:pt>
                <c:pt idx="200">
                  <c:v>358</c:v>
                </c:pt>
                <c:pt idx="201">
                  <c:v>358</c:v>
                </c:pt>
                <c:pt idx="202">
                  <c:v>357</c:v>
                </c:pt>
                <c:pt idx="203">
                  <c:v>357</c:v>
                </c:pt>
                <c:pt idx="204">
                  <c:v>357</c:v>
                </c:pt>
                <c:pt idx="205">
                  <c:v>357</c:v>
                </c:pt>
                <c:pt idx="206">
                  <c:v>357</c:v>
                </c:pt>
                <c:pt idx="207">
                  <c:v>356</c:v>
                </c:pt>
                <c:pt idx="208">
                  <c:v>356</c:v>
                </c:pt>
                <c:pt idx="209">
                  <c:v>356</c:v>
                </c:pt>
                <c:pt idx="210">
                  <c:v>355</c:v>
                </c:pt>
                <c:pt idx="211">
                  <c:v>356</c:v>
                </c:pt>
                <c:pt idx="212">
                  <c:v>357</c:v>
                </c:pt>
                <c:pt idx="213">
                  <c:v>356</c:v>
                </c:pt>
                <c:pt idx="214">
                  <c:v>355</c:v>
                </c:pt>
                <c:pt idx="215">
                  <c:v>356</c:v>
                </c:pt>
                <c:pt idx="216">
                  <c:v>356</c:v>
                </c:pt>
                <c:pt idx="217">
                  <c:v>355</c:v>
                </c:pt>
                <c:pt idx="218">
                  <c:v>356</c:v>
                </c:pt>
                <c:pt idx="219">
                  <c:v>355</c:v>
                </c:pt>
                <c:pt idx="220">
                  <c:v>354</c:v>
                </c:pt>
                <c:pt idx="221">
                  <c:v>354</c:v>
                </c:pt>
                <c:pt idx="222">
                  <c:v>355</c:v>
                </c:pt>
                <c:pt idx="223">
                  <c:v>355</c:v>
                </c:pt>
                <c:pt idx="224">
                  <c:v>354</c:v>
                </c:pt>
                <c:pt idx="225">
                  <c:v>354</c:v>
                </c:pt>
                <c:pt idx="226">
                  <c:v>354</c:v>
                </c:pt>
                <c:pt idx="227">
                  <c:v>354</c:v>
                </c:pt>
                <c:pt idx="228">
                  <c:v>353</c:v>
                </c:pt>
                <c:pt idx="229">
                  <c:v>354</c:v>
                </c:pt>
                <c:pt idx="230">
                  <c:v>354</c:v>
                </c:pt>
                <c:pt idx="231">
                  <c:v>354</c:v>
                </c:pt>
                <c:pt idx="232">
                  <c:v>354</c:v>
                </c:pt>
                <c:pt idx="233">
                  <c:v>354</c:v>
                </c:pt>
                <c:pt idx="234">
                  <c:v>353</c:v>
                </c:pt>
                <c:pt idx="235">
                  <c:v>352</c:v>
                </c:pt>
                <c:pt idx="236">
                  <c:v>353</c:v>
                </c:pt>
                <c:pt idx="237">
                  <c:v>353</c:v>
                </c:pt>
                <c:pt idx="238">
                  <c:v>352</c:v>
                </c:pt>
                <c:pt idx="239">
                  <c:v>352</c:v>
                </c:pt>
                <c:pt idx="240">
                  <c:v>352</c:v>
                </c:pt>
                <c:pt idx="241">
                  <c:v>352</c:v>
                </c:pt>
                <c:pt idx="242">
                  <c:v>352</c:v>
                </c:pt>
                <c:pt idx="243">
                  <c:v>352</c:v>
                </c:pt>
                <c:pt idx="244">
                  <c:v>352</c:v>
                </c:pt>
                <c:pt idx="245">
                  <c:v>352</c:v>
                </c:pt>
                <c:pt idx="246">
                  <c:v>352</c:v>
                </c:pt>
                <c:pt idx="247">
                  <c:v>352</c:v>
                </c:pt>
                <c:pt idx="248">
                  <c:v>353</c:v>
                </c:pt>
                <c:pt idx="249">
                  <c:v>353</c:v>
                </c:pt>
                <c:pt idx="250">
                  <c:v>353</c:v>
                </c:pt>
                <c:pt idx="251">
                  <c:v>353</c:v>
                </c:pt>
                <c:pt idx="252">
                  <c:v>354</c:v>
                </c:pt>
                <c:pt idx="253">
                  <c:v>353</c:v>
                </c:pt>
                <c:pt idx="254">
                  <c:v>353</c:v>
                </c:pt>
                <c:pt idx="255">
                  <c:v>354</c:v>
                </c:pt>
                <c:pt idx="256">
                  <c:v>355</c:v>
                </c:pt>
                <c:pt idx="257">
                  <c:v>354</c:v>
                </c:pt>
                <c:pt idx="258">
                  <c:v>354</c:v>
                </c:pt>
                <c:pt idx="259">
                  <c:v>354</c:v>
                </c:pt>
                <c:pt idx="260">
                  <c:v>353</c:v>
                </c:pt>
                <c:pt idx="261">
                  <c:v>353</c:v>
                </c:pt>
                <c:pt idx="262">
                  <c:v>351</c:v>
                </c:pt>
                <c:pt idx="263">
                  <c:v>351</c:v>
                </c:pt>
                <c:pt idx="264">
                  <c:v>351</c:v>
                </c:pt>
                <c:pt idx="265">
                  <c:v>349</c:v>
                </c:pt>
                <c:pt idx="266">
                  <c:v>350</c:v>
                </c:pt>
                <c:pt idx="267">
                  <c:v>349</c:v>
                </c:pt>
                <c:pt idx="268">
                  <c:v>348</c:v>
                </c:pt>
                <c:pt idx="269">
                  <c:v>349</c:v>
                </c:pt>
                <c:pt idx="270">
                  <c:v>349</c:v>
                </c:pt>
                <c:pt idx="271">
                  <c:v>348</c:v>
                </c:pt>
                <c:pt idx="272">
                  <c:v>349</c:v>
                </c:pt>
                <c:pt idx="273">
                  <c:v>349</c:v>
                </c:pt>
                <c:pt idx="274">
                  <c:v>348</c:v>
                </c:pt>
                <c:pt idx="275">
                  <c:v>349</c:v>
                </c:pt>
                <c:pt idx="276">
                  <c:v>347</c:v>
                </c:pt>
                <c:pt idx="277">
                  <c:v>347</c:v>
                </c:pt>
                <c:pt idx="278">
                  <c:v>347</c:v>
                </c:pt>
                <c:pt idx="279">
                  <c:v>347</c:v>
                </c:pt>
                <c:pt idx="280">
                  <c:v>348</c:v>
                </c:pt>
                <c:pt idx="281">
                  <c:v>349</c:v>
                </c:pt>
                <c:pt idx="282">
                  <c:v>349</c:v>
                </c:pt>
                <c:pt idx="283">
                  <c:v>350</c:v>
                </c:pt>
                <c:pt idx="284">
                  <c:v>350</c:v>
                </c:pt>
                <c:pt idx="285">
                  <c:v>348</c:v>
                </c:pt>
                <c:pt idx="286">
                  <c:v>348</c:v>
                </c:pt>
                <c:pt idx="287">
                  <c:v>346</c:v>
                </c:pt>
                <c:pt idx="288">
                  <c:v>344</c:v>
                </c:pt>
                <c:pt idx="289">
                  <c:v>345</c:v>
                </c:pt>
                <c:pt idx="290">
                  <c:v>348</c:v>
                </c:pt>
                <c:pt idx="291">
                  <c:v>346</c:v>
                </c:pt>
                <c:pt idx="292">
                  <c:v>348</c:v>
                </c:pt>
                <c:pt idx="293">
                  <c:v>347</c:v>
                </c:pt>
                <c:pt idx="294">
                  <c:v>346</c:v>
                </c:pt>
                <c:pt idx="295">
                  <c:v>345</c:v>
                </c:pt>
                <c:pt idx="296">
                  <c:v>345</c:v>
                </c:pt>
                <c:pt idx="297">
                  <c:v>346</c:v>
                </c:pt>
                <c:pt idx="298">
                  <c:v>348</c:v>
                </c:pt>
                <c:pt idx="299">
                  <c:v>349</c:v>
                </c:pt>
                <c:pt idx="300">
                  <c:v>347</c:v>
                </c:pt>
                <c:pt idx="301">
                  <c:v>346</c:v>
                </c:pt>
                <c:pt idx="302">
                  <c:v>345</c:v>
                </c:pt>
                <c:pt idx="303">
                  <c:v>345</c:v>
                </c:pt>
                <c:pt idx="304">
                  <c:v>346</c:v>
                </c:pt>
                <c:pt idx="305">
                  <c:v>347</c:v>
                </c:pt>
                <c:pt idx="306">
                  <c:v>346</c:v>
                </c:pt>
                <c:pt idx="307">
                  <c:v>347</c:v>
                </c:pt>
                <c:pt idx="308">
                  <c:v>347</c:v>
                </c:pt>
                <c:pt idx="309">
                  <c:v>347</c:v>
                </c:pt>
                <c:pt idx="310">
                  <c:v>348</c:v>
                </c:pt>
                <c:pt idx="311">
                  <c:v>348</c:v>
                </c:pt>
                <c:pt idx="312">
                  <c:v>348</c:v>
                </c:pt>
                <c:pt idx="313">
                  <c:v>347</c:v>
                </c:pt>
                <c:pt idx="314">
                  <c:v>346</c:v>
                </c:pt>
                <c:pt idx="315">
                  <c:v>346</c:v>
                </c:pt>
                <c:pt idx="316">
                  <c:v>347</c:v>
                </c:pt>
                <c:pt idx="317">
                  <c:v>347</c:v>
                </c:pt>
                <c:pt idx="318">
                  <c:v>347</c:v>
                </c:pt>
                <c:pt idx="319">
                  <c:v>346</c:v>
                </c:pt>
                <c:pt idx="320">
                  <c:v>345</c:v>
                </c:pt>
                <c:pt idx="321">
                  <c:v>345</c:v>
                </c:pt>
                <c:pt idx="322">
                  <c:v>348</c:v>
                </c:pt>
                <c:pt idx="323">
                  <c:v>346</c:v>
                </c:pt>
                <c:pt idx="324">
                  <c:v>346</c:v>
                </c:pt>
                <c:pt idx="325">
                  <c:v>345</c:v>
                </c:pt>
                <c:pt idx="326">
                  <c:v>346</c:v>
                </c:pt>
                <c:pt idx="327">
                  <c:v>348</c:v>
                </c:pt>
                <c:pt idx="328">
                  <c:v>347</c:v>
                </c:pt>
                <c:pt idx="329">
                  <c:v>346</c:v>
                </c:pt>
                <c:pt idx="330">
                  <c:v>348</c:v>
                </c:pt>
                <c:pt idx="331">
                  <c:v>348</c:v>
                </c:pt>
                <c:pt idx="332">
                  <c:v>349</c:v>
                </c:pt>
                <c:pt idx="333">
                  <c:v>350</c:v>
                </c:pt>
                <c:pt idx="334">
                  <c:v>350</c:v>
                </c:pt>
                <c:pt idx="335">
                  <c:v>349</c:v>
                </c:pt>
                <c:pt idx="336">
                  <c:v>349</c:v>
                </c:pt>
                <c:pt idx="337">
                  <c:v>348</c:v>
                </c:pt>
                <c:pt idx="338">
                  <c:v>349</c:v>
                </c:pt>
                <c:pt idx="339">
                  <c:v>350</c:v>
                </c:pt>
                <c:pt idx="340">
                  <c:v>348</c:v>
                </c:pt>
                <c:pt idx="341">
                  <c:v>349</c:v>
                </c:pt>
                <c:pt idx="342">
                  <c:v>348</c:v>
                </c:pt>
                <c:pt idx="343">
                  <c:v>349</c:v>
                </c:pt>
                <c:pt idx="344">
                  <c:v>349</c:v>
                </c:pt>
                <c:pt idx="345">
                  <c:v>347</c:v>
                </c:pt>
                <c:pt idx="346">
                  <c:v>347</c:v>
                </c:pt>
                <c:pt idx="347">
                  <c:v>347</c:v>
                </c:pt>
                <c:pt idx="348">
                  <c:v>347</c:v>
                </c:pt>
                <c:pt idx="349">
                  <c:v>347</c:v>
                </c:pt>
                <c:pt idx="350">
                  <c:v>347</c:v>
                </c:pt>
                <c:pt idx="351">
                  <c:v>347</c:v>
                </c:pt>
                <c:pt idx="352">
                  <c:v>346</c:v>
                </c:pt>
                <c:pt idx="353">
                  <c:v>346</c:v>
                </c:pt>
                <c:pt idx="354">
                  <c:v>346</c:v>
                </c:pt>
                <c:pt idx="355">
                  <c:v>346</c:v>
                </c:pt>
                <c:pt idx="356">
                  <c:v>344</c:v>
                </c:pt>
                <c:pt idx="357">
                  <c:v>345</c:v>
                </c:pt>
                <c:pt idx="358">
                  <c:v>344</c:v>
                </c:pt>
                <c:pt idx="359">
                  <c:v>344</c:v>
                </c:pt>
                <c:pt idx="360">
                  <c:v>345</c:v>
                </c:pt>
                <c:pt idx="361">
                  <c:v>344</c:v>
                </c:pt>
                <c:pt idx="362">
                  <c:v>344</c:v>
                </c:pt>
                <c:pt idx="363">
                  <c:v>345</c:v>
                </c:pt>
                <c:pt idx="364">
                  <c:v>343</c:v>
                </c:pt>
                <c:pt idx="365">
                  <c:v>343</c:v>
                </c:pt>
                <c:pt idx="366">
                  <c:v>342</c:v>
                </c:pt>
                <c:pt idx="367">
                  <c:v>342</c:v>
                </c:pt>
                <c:pt idx="368">
                  <c:v>344</c:v>
                </c:pt>
                <c:pt idx="369">
                  <c:v>344</c:v>
                </c:pt>
                <c:pt idx="370">
                  <c:v>344</c:v>
                </c:pt>
                <c:pt idx="371">
                  <c:v>343</c:v>
                </c:pt>
                <c:pt idx="372">
                  <c:v>342</c:v>
                </c:pt>
                <c:pt idx="373">
                  <c:v>343</c:v>
                </c:pt>
                <c:pt idx="374">
                  <c:v>343</c:v>
                </c:pt>
                <c:pt idx="375">
                  <c:v>342</c:v>
                </c:pt>
                <c:pt idx="376">
                  <c:v>341</c:v>
                </c:pt>
                <c:pt idx="377">
                  <c:v>341</c:v>
                </c:pt>
                <c:pt idx="378">
                  <c:v>342</c:v>
                </c:pt>
                <c:pt idx="379">
                  <c:v>343</c:v>
                </c:pt>
                <c:pt idx="380">
                  <c:v>343</c:v>
                </c:pt>
                <c:pt idx="381">
                  <c:v>341</c:v>
                </c:pt>
                <c:pt idx="382">
                  <c:v>341</c:v>
                </c:pt>
                <c:pt idx="383">
                  <c:v>340</c:v>
                </c:pt>
                <c:pt idx="384">
                  <c:v>340</c:v>
                </c:pt>
                <c:pt idx="385">
                  <c:v>340</c:v>
                </c:pt>
                <c:pt idx="386">
                  <c:v>341</c:v>
                </c:pt>
                <c:pt idx="387">
                  <c:v>340</c:v>
                </c:pt>
                <c:pt idx="388">
                  <c:v>339</c:v>
                </c:pt>
                <c:pt idx="389">
                  <c:v>339</c:v>
                </c:pt>
                <c:pt idx="390">
                  <c:v>340</c:v>
                </c:pt>
                <c:pt idx="391">
                  <c:v>341</c:v>
                </c:pt>
                <c:pt idx="392">
                  <c:v>340</c:v>
                </c:pt>
                <c:pt idx="393">
                  <c:v>338</c:v>
                </c:pt>
                <c:pt idx="394">
                  <c:v>339</c:v>
                </c:pt>
                <c:pt idx="395">
                  <c:v>340</c:v>
                </c:pt>
                <c:pt idx="396">
                  <c:v>340</c:v>
                </c:pt>
                <c:pt idx="397">
                  <c:v>340</c:v>
                </c:pt>
                <c:pt idx="398">
                  <c:v>339</c:v>
                </c:pt>
                <c:pt idx="399">
                  <c:v>339</c:v>
                </c:pt>
                <c:pt idx="400">
                  <c:v>340</c:v>
                </c:pt>
                <c:pt idx="401">
                  <c:v>339</c:v>
                </c:pt>
                <c:pt idx="402">
                  <c:v>338</c:v>
                </c:pt>
                <c:pt idx="403">
                  <c:v>338</c:v>
                </c:pt>
                <c:pt idx="404">
                  <c:v>337</c:v>
                </c:pt>
                <c:pt idx="405">
                  <c:v>338</c:v>
                </c:pt>
                <c:pt idx="406">
                  <c:v>337</c:v>
                </c:pt>
                <c:pt idx="407">
                  <c:v>338</c:v>
                </c:pt>
                <c:pt idx="408">
                  <c:v>338</c:v>
                </c:pt>
                <c:pt idx="409">
                  <c:v>337</c:v>
                </c:pt>
                <c:pt idx="410">
                  <c:v>337</c:v>
                </c:pt>
                <c:pt idx="411">
                  <c:v>337</c:v>
                </c:pt>
                <c:pt idx="412">
                  <c:v>336</c:v>
                </c:pt>
                <c:pt idx="413">
                  <c:v>336</c:v>
                </c:pt>
                <c:pt idx="414">
                  <c:v>336</c:v>
                </c:pt>
                <c:pt idx="415">
                  <c:v>337</c:v>
                </c:pt>
                <c:pt idx="416">
                  <c:v>338</c:v>
                </c:pt>
                <c:pt idx="417">
                  <c:v>337</c:v>
                </c:pt>
                <c:pt idx="418">
                  <c:v>336</c:v>
                </c:pt>
                <c:pt idx="419">
                  <c:v>336</c:v>
                </c:pt>
                <c:pt idx="420">
                  <c:v>337</c:v>
                </c:pt>
                <c:pt idx="421">
                  <c:v>337</c:v>
                </c:pt>
                <c:pt idx="422">
                  <c:v>337</c:v>
                </c:pt>
                <c:pt idx="423">
                  <c:v>337</c:v>
                </c:pt>
                <c:pt idx="424">
                  <c:v>337</c:v>
                </c:pt>
                <c:pt idx="425">
                  <c:v>338</c:v>
                </c:pt>
                <c:pt idx="426">
                  <c:v>337</c:v>
                </c:pt>
                <c:pt idx="427">
                  <c:v>338</c:v>
                </c:pt>
                <c:pt idx="428">
                  <c:v>338</c:v>
                </c:pt>
                <c:pt idx="429">
                  <c:v>338</c:v>
                </c:pt>
                <c:pt idx="430">
                  <c:v>338</c:v>
                </c:pt>
                <c:pt idx="431">
                  <c:v>338</c:v>
                </c:pt>
                <c:pt idx="432">
                  <c:v>338</c:v>
                </c:pt>
                <c:pt idx="433">
                  <c:v>338</c:v>
                </c:pt>
                <c:pt idx="434">
                  <c:v>336</c:v>
                </c:pt>
                <c:pt idx="435">
                  <c:v>336</c:v>
                </c:pt>
                <c:pt idx="436">
                  <c:v>336</c:v>
                </c:pt>
                <c:pt idx="437">
                  <c:v>337</c:v>
                </c:pt>
                <c:pt idx="438">
                  <c:v>337</c:v>
                </c:pt>
                <c:pt idx="439">
                  <c:v>338</c:v>
                </c:pt>
                <c:pt idx="440">
                  <c:v>338</c:v>
                </c:pt>
                <c:pt idx="441">
                  <c:v>336</c:v>
                </c:pt>
                <c:pt idx="442">
                  <c:v>336</c:v>
                </c:pt>
                <c:pt idx="443">
                  <c:v>336</c:v>
                </c:pt>
                <c:pt idx="444">
                  <c:v>336</c:v>
                </c:pt>
                <c:pt idx="445">
                  <c:v>336</c:v>
                </c:pt>
                <c:pt idx="446">
                  <c:v>336</c:v>
                </c:pt>
                <c:pt idx="447">
                  <c:v>337</c:v>
                </c:pt>
                <c:pt idx="448">
                  <c:v>337</c:v>
                </c:pt>
                <c:pt idx="449">
                  <c:v>337</c:v>
                </c:pt>
                <c:pt idx="450">
                  <c:v>337</c:v>
                </c:pt>
                <c:pt idx="451">
                  <c:v>336</c:v>
                </c:pt>
                <c:pt idx="452">
                  <c:v>335</c:v>
                </c:pt>
                <c:pt idx="453">
                  <c:v>336</c:v>
                </c:pt>
                <c:pt idx="454">
                  <c:v>335</c:v>
                </c:pt>
                <c:pt idx="455">
                  <c:v>335</c:v>
                </c:pt>
                <c:pt idx="456">
                  <c:v>335</c:v>
                </c:pt>
                <c:pt idx="457">
                  <c:v>335</c:v>
                </c:pt>
                <c:pt idx="458">
                  <c:v>335</c:v>
                </c:pt>
                <c:pt idx="459">
                  <c:v>334</c:v>
                </c:pt>
                <c:pt idx="460">
                  <c:v>334</c:v>
                </c:pt>
                <c:pt idx="461">
                  <c:v>334</c:v>
                </c:pt>
                <c:pt idx="462">
                  <c:v>334</c:v>
                </c:pt>
                <c:pt idx="463">
                  <c:v>335</c:v>
                </c:pt>
                <c:pt idx="464">
                  <c:v>334</c:v>
                </c:pt>
                <c:pt idx="465">
                  <c:v>335</c:v>
                </c:pt>
                <c:pt idx="466">
                  <c:v>335</c:v>
                </c:pt>
                <c:pt idx="467">
                  <c:v>334</c:v>
                </c:pt>
                <c:pt idx="468">
                  <c:v>334</c:v>
                </c:pt>
                <c:pt idx="469">
                  <c:v>334</c:v>
                </c:pt>
                <c:pt idx="470">
                  <c:v>334</c:v>
                </c:pt>
                <c:pt idx="471">
                  <c:v>333</c:v>
                </c:pt>
                <c:pt idx="472">
                  <c:v>334</c:v>
                </c:pt>
                <c:pt idx="473">
                  <c:v>334</c:v>
                </c:pt>
                <c:pt idx="474">
                  <c:v>334</c:v>
                </c:pt>
                <c:pt idx="475">
                  <c:v>334</c:v>
                </c:pt>
                <c:pt idx="476">
                  <c:v>335</c:v>
                </c:pt>
                <c:pt idx="477">
                  <c:v>334</c:v>
                </c:pt>
                <c:pt idx="478">
                  <c:v>334</c:v>
                </c:pt>
                <c:pt idx="479">
                  <c:v>333</c:v>
                </c:pt>
                <c:pt idx="480">
                  <c:v>333</c:v>
                </c:pt>
                <c:pt idx="481">
                  <c:v>334</c:v>
                </c:pt>
                <c:pt idx="482">
                  <c:v>333</c:v>
                </c:pt>
                <c:pt idx="483">
                  <c:v>333</c:v>
                </c:pt>
                <c:pt idx="484">
                  <c:v>334</c:v>
                </c:pt>
                <c:pt idx="485">
                  <c:v>334</c:v>
                </c:pt>
                <c:pt idx="486">
                  <c:v>332</c:v>
                </c:pt>
                <c:pt idx="487">
                  <c:v>333</c:v>
                </c:pt>
                <c:pt idx="488">
                  <c:v>332</c:v>
                </c:pt>
                <c:pt idx="489">
                  <c:v>332</c:v>
                </c:pt>
                <c:pt idx="490">
                  <c:v>333</c:v>
                </c:pt>
                <c:pt idx="491">
                  <c:v>332</c:v>
                </c:pt>
                <c:pt idx="492">
                  <c:v>331</c:v>
                </c:pt>
                <c:pt idx="493">
                  <c:v>330</c:v>
                </c:pt>
                <c:pt idx="494">
                  <c:v>330</c:v>
                </c:pt>
                <c:pt idx="495">
                  <c:v>331</c:v>
                </c:pt>
                <c:pt idx="496">
                  <c:v>329</c:v>
                </c:pt>
                <c:pt idx="497">
                  <c:v>330</c:v>
                </c:pt>
                <c:pt idx="498">
                  <c:v>329</c:v>
                </c:pt>
                <c:pt idx="499">
                  <c:v>330</c:v>
                </c:pt>
                <c:pt idx="500">
                  <c:v>330</c:v>
                </c:pt>
                <c:pt idx="501">
                  <c:v>330</c:v>
                </c:pt>
                <c:pt idx="502">
                  <c:v>330</c:v>
                </c:pt>
                <c:pt idx="503">
                  <c:v>331</c:v>
                </c:pt>
                <c:pt idx="504">
                  <c:v>331</c:v>
                </c:pt>
                <c:pt idx="505">
                  <c:v>330</c:v>
                </c:pt>
                <c:pt idx="506">
                  <c:v>330</c:v>
                </c:pt>
                <c:pt idx="507">
                  <c:v>329</c:v>
                </c:pt>
                <c:pt idx="508">
                  <c:v>330</c:v>
                </c:pt>
                <c:pt idx="509">
                  <c:v>329</c:v>
                </c:pt>
                <c:pt idx="510">
                  <c:v>329</c:v>
                </c:pt>
                <c:pt idx="511">
                  <c:v>329</c:v>
                </c:pt>
                <c:pt idx="512">
                  <c:v>329</c:v>
                </c:pt>
                <c:pt idx="513">
                  <c:v>330</c:v>
                </c:pt>
                <c:pt idx="514">
                  <c:v>329</c:v>
                </c:pt>
                <c:pt idx="515">
                  <c:v>329</c:v>
                </c:pt>
                <c:pt idx="516">
                  <c:v>329</c:v>
                </c:pt>
                <c:pt idx="517">
                  <c:v>328</c:v>
                </c:pt>
                <c:pt idx="518">
                  <c:v>329</c:v>
                </c:pt>
                <c:pt idx="519">
                  <c:v>329</c:v>
                </c:pt>
                <c:pt idx="520">
                  <c:v>329</c:v>
                </c:pt>
                <c:pt idx="521">
                  <c:v>329</c:v>
                </c:pt>
                <c:pt idx="522">
                  <c:v>330</c:v>
                </c:pt>
                <c:pt idx="523">
                  <c:v>330</c:v>
                </c:pt>
                <c:pt idx="524">
                  <c:v>330</c:v>
                </c:pt>
                <c:pt idx="525">
                  <c:v>329</c:v>
                </c:pt>
                <c:pt idx="526">
                  <c:v>330</c:v>
                </c:pt>
                <c:pt idx="527">
                  <c:v>330</c:v>
                </c:pt>
                <c:pt idx="528">
                  <c:v>330</c:v>
                </c:pt>
                <c:pt idx="529">
                  <c:v>329</c:v>
                </c:pt>
                <c:pt idx="530">
                  <c:v>329</c:v>
                </c:pt>
                <c:pt idx="531">
                  <c:v>329</c:v>
                </c:pt>
                <c:pt idx="532">
                  <c:v>329</c:v>
                </c:pt>
                <c:pt idx="533">
                  <c:v>329</c:v>
                </c:pt>
                <c:pt idx="534">
                  <c:v>329</c:v>
                </c:pt>
                <c:pt idx="535">
                  <c:v>329</c:v>
                </c:pt>
                <c:pt idx="536">
                  <c:v>330</c:v>
                </c:pt>
                <c:pt idx="537">
                  <c:v>330</c:v>
                </c:pt>
                <c:pt idx="538">
                  <c:v>331</c:v>
                </c:pt>
                <c:pt idx="539">
                  <c:v>330</c:v>
                </c:pt>
                <c:pt idx="540">
                  <c:v>330</c:v>
                </c:pt>
                <c:pt idx="541">
                  <c:v>329</c:v>
                </c:pt>
                <c:pt idx="542">
                  <c:v>330</c:v>
                </c:pt>
                <c:pt idx="543">
                  <c:v>329</c:v>
                </c:pt>
                <c:pt idx="544">
                  <c:v>329</c:v>
                </c:pt>
                <c:pt idx="545">
                  <c:v>329</c:v>
                </c:pt>
                <c:pt idx="546">
                  <c:v>329</c:v>
                </c:pt>
                <c:pt idx="547">
                  <c:v>329</c:v>
                </c:pt>
                <c:pt idx="548">
                  <c:v>329</c:v>
                </c:pt>
                <c:pt idx="549">
                  <c:v>328</c:v>
                </c:pt>
                <c:pt idx="550">
                  <c:v>328</c:v>
                </c:pt>
                <c:pt idx="551">
                  <c:v>328</c:v>
                </c:pt>
                <c:pt idx="552">
                  <c:v>327</c:v>
                </c:pt>
                <c:pt idx="553">
                  <c:v>327</c:v>
                </c:pt>
                <c:pt idx="554">
                  <c:v>327</c:v>
                </c:pt>
                <c:pt idx="555">
                  <c:v>327</c:v>
                </c:pt>
                <c:pt idx="556">
                  <c:v>327</c:v>
                </c:pt>
                <c:pt idx="557">
                  <c:v>327</c:v>
                </c:pt>
                <c:pt idx="558">
                  <c:v>327</c:v>
                </c:pt>
                <c:pt idx="559">
                  <c:v>327</c:v>
                </c:pt>
                <c:pt idx="560">
                  <c:v>327</c:v>
                </c:pt>
                <c:pt idx="561">
                  <c:v>327</c:v>
                </c:pt>
                <c:pt idx="562">
                  <c:v>327</c:v>
                </c:pt>
                <c:pt idx="563">
                  <c:v>327</c:v>
                </c:pt>
                <c:pt idx="564">
                  <c:v>327</c:v>
                </c:pt>
                <c:pt idx="565">
                  <c:v>327</c:v>
                </c:pt>
                <c:pt idx="566">
                  <c:v>327</c:v>
                </c:pt>
                <c:pt idx="567">
                  <c:v>326</c:v>
                </c:pt>
                <c:pt idx="568">
                  <c:v>326</c:v>
                </c:pt>
                <c:pt idx="569">
                  <c:v>325</c:v>
                </c:pt>
                <c:pt idx="570">
                  <c:v>325</c:v>
                </c:pt>
                <c:pt idx="571">
                  <c:v>324</c:v>
                </c:pt>
                <c:pt idx="572">
                  <c:v>325</c:v>
                </c:pt>
                <c:pt idx="573">
                  <c:v>325</c:v>
                </c:pt>
                <c:pt idx="574">
                  <c:v>324</c:v>
                </c:pt>
                <c:pt idx="575">
                  <c:v>324</c:v>
                </c:pt>
                <c:pt idx="576">
                  <c:v>324</c:v>
                </c:pt>
                <c:pt idx="577">
                  <c:v>324</c:v>
                </c:pt>
                <c:pt idx="578">
                  <c:v>324</c:v>
                </c:pt>
                <c:pt idx="579">
                  <c:v>325</c:v>
                </c:pt>
                <c:pt idx="580">
                  <c:v>324</c:v>
                </c:pt>
                <c:pt idx="581">
                  <c:v>323</c:v>
                </c:pt>
                <c:pt idx="582">
                  <c:v>322</c:v>
                </c:pt>
                <c:pt idx="583">
                  <c:v>322</c:v>
                </c:pt>
                <c:pt idx="584">
                  <c:v>323</c:v>
                </c:pt>
                <c:pt idx="585">
                  <c:v>322</c:v>
                </c:pt>
                <c:pt idx="586">
                  <c:v>323</c:v>
                </c:pt>
                <c:pt idx="587">
                  <c:v>325</c:v>
                </c:pt>
                <c:pt idx="588">
                  <c:v>325</c:v>
                </c:pt>
                <c:pt idx="589">
                  <c:v>323</c:v>
                </c:pt>
                <c:pt idx="590">
                  <c:v>324</c:v>
                </c:pt>
                <c:pt idx="591">
                  <c:v>324</c:v>
                </c:pt>
                <c:pt idx="592">
                  <c:v>322</c:v>
                </c:pt>
                <c:pt idx="593">
                  <c:v>322</c:v>
                </c:pt>
                <c:pt idx="594">
                  <c:v>323</c:v>
                </c:pt>
                <c:pt idx="595">
                  <c:v>322</c:v>
                </c:pt>
                <c:pt idx="596">
                  <c:v>323</c:v>
                </c:pt>
                <c:pt idx="597">
                  <c:v>323</c:v>
                </c:pt>
                <c:pt idx="598">
                  <c:v>323</c:v>
                </c:pt>
                <c:pt idx="599">
                  <c:v>322</c:v>
                </c:pt>
                <c:pt idx="600">
                  <c:v>322</c:v>
                </c:pt>
                <c:pt idx="601">
                  <c:v>322</c:v>
                </c:pt>
                <c:pt idx="602">
                  <c:v>322</c:v>
                </c:pt>
                <c:pt idx="603">
                  <c:v>322</c:v>
                </c:pt>
                <c:pt idx="604">
                  <c:v>321</c:v>
                </c:pt>
                <c:pt idx="605">
                  <c:v>321</c:v>
                </c:pt>
                <c:pt idx="606">
                  <c:v>322</c:v>
                </c:pt>
                <c:pt idx="607">
                  <c:v>321</c:v>
                </c:pt>
                <c:pt idx="608">
                  <c:v>321</c:v>
                </c:pt>
                <c:pt idx="609">
                  <c:v>320</c:v>
                </c:pt>
                <c:pt idx="610">
                  <c:v>320</c:v>
                </c:pt>
                <c:pt idx="611">
                  <c:v>320</c:v>
                </c:pt>
                <c:pt idx="612">
                  <c:v>321</c:v>
                </c:pt>
                <c:pt idx="613">
                  <c:v>321</c:v>
                </c:pt>
                <c:pt idx="614">
                  <c:v>322</c:v>
                </c:pt>
                <c:pt idx="615">
                  <c:v>322</c:v>
                </c:pt>
                <c:pt idx="616">
                  <c:v>320</c:v>
                </c:pt>
                <c:pt idx="617">
                  <c:v>319</c:v>
                </c:pt>
                <c:pt idx="618">
                  <c:v>319</c:v>
                </c:pt>
                <c:pt idx="619">
                  <c:v>319</c:v>
                </c:pt>
                <c:pt idx="620">
                  <c:v>319</c:v>
                </c:pt>
                <c:pt idx="621">
                  <c:v>319</c:v>
                </c:pt>
                <c:pt idx="622">
                  <c:v>319</c:v>
                </c:pt>
                <c:pt idx="623">
                  <c:v>318</c:v>
                </c:pt>
                <c:pt idx="624">
                  <c:v>320</c:v>
                </c:pt>
                <c:pt idx="625">
                  <c:v>320</c:v>
                </c:pt>
                <c:pt idx="626">
                  <c:v>320</c:v>
                </c:pt>
                <c:pt idx="627">
                  <c:v>319</c:v>
                </c:pt>
                <c:pt idx="628">
                  <c:v>319</c:v>
                </c:pt>
                <c:pt idx="629">
                  <c:v>319</c:v>
                </c:pt>
                <c:pt idx="630">
                  <c:v>320</c:v>
                </c:pt>
                <c:pt idx="631">
                  <c:v>319</c:v>
                </c:pt>
                <c:pt idx="632">
                  <c:v>319</c:v>
                </c:pt>
                <c:pt idx="633">
                  <c:v>319</c:v>
                </c:pt>
                <c:pt idx="634">
                  <c:v>320</c:v>
                </c:pt>
                <c:pt idx="635">
                  <c:v>320</c:v>
                </c:pt>
                <c:pt idx="636">
                  <c:v>320</c:v>
                </c:pt>
                <c:pt idx="637">
                  <c:v>320</c:v>
                </c:pt>
                <c:pt idx="638">
                  <c:v>320</c:v>
                </c:pt>
                <c:pt idx="639">
                  <c:v>320</c:v>
                </c:pt>
                <c:pt idx="640">
                  <c:v>319</c:v>
                </c:pt>
                <c:pt idx="641">
                  <c:v>320</c:v>
                </c:pt>
                <c:pt idx="642">
                  <c:v>320</c:v>
                </c:pt>
                <c:pt idx="643">
                  <c:v>320</c:v>
                </c:pt>
                <c:pt idx="644">
                  <c:v>320</c:v>
                </c:pt>
                <c:pt idx="645">
                  <c:v>320</c:v>
                </c:pt>
                <c:pt idx="646">
                  <c:v>319</c:v>
                </c:pt>
                <c:pt idx="647">
                  <c:v>319</c:v>
                </c:pt>
                <c:pt idx="648">
                  <c:v>320</c:v>
                </c:pt>
                <c:pt idx="649">
                  <c:v>320</c:v>
                </c:pt>
                <c:pt idx="650">
                  <c:v>319</c:v>
                </c:pt>
                <c:pt idx="651">
                  <c:v>319</c:v>
                </c:pt>
                <c:pt idx="652">
                  <c:v>320</c:v>
                </c:pt>
                <c:pt idx="653">
                  <c:v>320</c:v>
                </c:pt>
                <c:pt idx="654">
                  <c:v>319</c:v>
                </c:pt>
                <c:pt idx="655">
                  <c:v>319</c:v>
                </c:pt>
                <c:pt idx="656">
                  <c:v>319</c:v>
                </c:pt>
                <c:pt idx="657">
                  <c:v>319</c:v>
                </c:pt>
                <c:pt idx="658">
                  <c:v>318</c:v>
                </c:pt>
                <c:pt idx="659">
                  <c:v>318</c:v>
                </c:pt>
                <c:pt idx="660">
                  <c:v>317</c:v>
                </c:pt>
                <c:pt idx="661">
                  <c:v>317</c:v>
                </c:pt>
                <c:pt idx="662">
                  <c:v>318</c:v>
                </c:pt>
                <c:pt idx="663">
                  <c:v>318</c:v>
                </c:pt>
                <c:pt idx="664">
                  <c:v>318</c:v>
                </c:pt>
                <c:pt idx="665">
                  <c:v>318</c:v>
                </c:pt>
                <c:pt idx="666">
                  <c:v>317</c:v>
                </c:pt>
                <c:pt idx="667">
                  <c:v>317</c:v>
                </c:pt>
                <c:pt idx="668">
                  <c:v>317</c:v>
                </c:pt>
                <c:pt idx="669">
                  <c:v>318</c:v>
                </c:pt>
                <c:pt idx="670">
                  <c:v>317</c:v>
                </c:pt>
                <c:pt idx="672">
                  <c:v>316</c:v>
                </c:pt>
                <c:pt idx="673">
                  <c:v>316</c:v>
                </c:pt>
                <c:pt idx="674">
                  <c:v>316</c:v>
                </c:pt>
                <c:pt idx="675">
                  <c:v>315</c:v>
                </c:pt>
                <c:pt idx="676">
                  <c:v>316</c:v>
                </c:pt>
                <c:pt idx="677">
                  <c:v>315</c:v>
                </c:pt>
                <c:pt idx="678">
                  <c:v>315</c:v>
                </c:pt>
                <c:pt idx="679">
                  <c:v>315</c:v>
                </c:pt>
                <c:pt idx="680">
                  <c:v>315</c:v>
                </c:pt>
                <c:pt idx="681">
                  <c:v>314</c:v>
                </c:pt>
                <c:pt idx="682">
                  <c:v>316</c:v>
                </c:pt>
                <c:pt idx="683">
                  <c:v>314</c:v>
                </c:pt>
                <c:pt idx="684">
                  <c:v>315</c:v>
                </c:pt>
                <c:pt idx="685">
                  <c:v>315</c:v>
                </c:pt>
                <c:pt idx="686">
                  <c:v>315</c:v>
                </c:pt>
                <c:pt idx="687">
                  <c:v>315</c:v>
                </c:pt>
                <c:pt idx="688">
                  <c:v>315</c:v>
                </c:pt>
                <c:pt idx="689">
                  <c:v>315</c:v>
                </c:pt>
                <c:pt idx="690">
                  <c:v>315</c:v>
                </c:pt>
                <c:pt idx="691">
                  <c:v>315</c:v>
                </c:pt>
                <c:pt idx="692">
                  <c:v>315</c:v>
                </c:pt>
                <c:pt idx="693">
                  <c:v>315</c:v>
                </c:pt>
                <c:pt idx="694">
                  <c:v>316</c:v>
                </c:pt>
                <c:pt idx="695">
                  <c:v>315</c:v>
                </c:pt>
                <c:pt idx="696">
                  <c:v>315</c:v>
                </c:pt>
                <c:pt idx="697">
                  <c:v>315</c:v>
                </c:pt>
                <c:pt idx="698">
                  <c:v>315</c:v>
                </c:pt>
                <c:pt idx="699">
                  <c:v>315</c:v>
                </c:pt>
                <c:pt idx="700">
                  <c:v>314</c:v>
                </c:pt>
                <c:pt idx="701">
                  <c:v>315</c:v>
                </c:pt>
                <c:pt idx="702">
                  <c:v>315</c:v>
                </c:pt>
                <c:pt idx="703">
                  <c:v>314</c:v>
                </c:pt>
                <c:pt idx="704">
                  <c:v>316</c:v>
                </c:pt>
                <c:pt idx="705">
                  <c:v>316</c:v>
                </c:pt>
                <c:pt idx="706">
                  <c:v>314</c:v>
                </c:pt>
                <c:pt idx="707">
                  <c:v>314</c:v>
                </c:pt>
                <c:pt idx="708">
                  <c:v>315</c:v>
                </c:pt>
                <c:pt idx="709">
                  <c:v>315</c:v>
                </c:pt>
                <c:pt idx="710">
                  <c:v>314</c:v>
                </c:pt>
              </c:numCache>
            </c:numRef>
          </c:xVal>
          <c:yVal>
            <c:numRef>
              <c:f>Sheet1!$P$196:$P$906</c:f>
              <c:numCache>
                <c:formatCode>General</c:formatCode>
                <c:ptCount val="711"/>
                <c:pt idx="0">
                  <c:v>35</c:v>
                </c:pt>
                <c:pt idx="1">
                  <c:v>34.9</c:v>
                </c:pt>
                <c:pt idx="2">
                  <c:v>34.800000000000011</c:v>
                </c:pt>
                <c:pt idx="3">
                  <c:v>34.700000000000003</c:v>
                </c:pt>
                <c:pt idx="4">
                  <c:v>34.800000000000011</c:v>
                </c:pt>
                <c:pt idx="5">
                  <c:v>34.800000000000011</c:v>
                </c:pt>
                <c:pt idx="6">
                  <c:v>34.800000000000011</c:v>
                </c:pt>
                <c:pt idx="7">
                  <c:v>34.9</c:v>
                </c:pt>
                <c:pt idx="8">
                  <c:v>34.9</c:v>
                </c:pt>
                <c:pt idx="9">
                  <c:v>34.800000000000011</c:v>
                </c:pt>
                <c:pt idx="10">
                  <c:v>34.800000000000011</c:v>
                </c:pt>
                <c:pt idx="11">
                  <c:v>34.800000000000011</c:v>
                </c:pt>
                <c:pt idx="12">
                  <c:v>34.700000000000003</c:v>
                </c:pt>
                <c:pt idx="13">
                  <c:v>34.6</c:v>
                </c:pt>
                <c:pt idx="14">
                  <c:v>34.6</c:v>
                </c:pt>
                <c:pt idx="15">
                  <c:v>34.5</c:v>
                </c:pt>
                <c:pt idx="16">
                  <c:v>34.5</c:v>
                </c:pt>
                <c:pt idx="17">
                  <c:v>34.4</c:v>
                </c:pt>
                <c:pt idx="18">
                  <c:v>34.4</c:v>
                </c:pt>
                <c:pt idx="19">
                  <c:v>34.300000000000011</c:v>
                </c:pt>
                <c:pt idx="20">
                  <c:v>34.300000000000011</c:v>
                </c:pt>
                <c:pt idx="21">
                  <c:v>34.300000000000011</c:v>
                </c:pt>
                <c:pt idx="22">
                  <c:v>34.200000000000003</c:v>
                </c:pt>
                <c:pt idx="23">
                  <c:v>34.200000000000003</c:v>
                </c:pt>
                <c:pt idx="24">
                  <c:v>34.200000000000003</c:v>
                </c:pt>
                <c:pt idx="25">
                  <c:v>34.1</c:v>
                </c:pt>
                <c:pt idx="26">
                  <c:v>34.200000000000003</c:v>
                </c:pt>
                <c:pt idx="27">
                  <c:v>34.200000000000003</c:v>
                </c:pt>
                <c:pt idx="28">
                  <c:v>34.1</c:v>
                </c:pt>
                <c:pt idx="29">
                  <c:v>34</c:v>
                </c:pt>
                <c:pt idx="30">
                  <c:v>34</c:v>
                </c:pt>
                <c:pt idx="31">
                  <c:v>34</c:v>
                </c:pt>
                <c:pt idx="32">
                  <c:v>34.200000000000003</c:v>
                </c:pt>
                <c:pt idx="33">
                  <c:v>34.300000000000011</c:v>
                </c:pt>
                <c:pt idx="34">
                  <c:v>34.200000000000003</c:v>
                </c:pt>
                <c:pt idx="35">
                  <c:v>34.1</c:v>
                </c:pt>
                <c:pt idx="36">
                  <c:v>34.1</c:v>
                </c:pt>
                <c:pt idx="37">
                  <c:v>34.1</c:v>
                </c:pt>
                <c:pt idx="38">
                  <c:v>34.1</c:v>
                </c:pt>
                <c:pt idx="39">
                  <c:v>34</c:v>
                </c:pt>
                <c:pt idx="40">
                  <c:v>33.9</c:v>
                </c:pt>
                <c:pt idx="41">
                  <c:v>33.9</c:v>
                </c:pt>
                <c:pt idx="42">
                  <c:v>34</c:v>
                </c:pt>
                <c:pt idx="43">
                  <c:v>34</c:v>
                </c:pt>
                <c:pt idx="44">
                  <c:v>33.9</c:v>
                </c:pt>
                <c:pt idx="45">
                  <c:v>34</c:v>
                </c:pt>
                <c:pt idx="46">
                  <c:v>34</c:v>
                </c:pt>
                <c:pt idx="47">
                  <c:v>33.9</c:v>
                </c:pt>
                <c:pt idx="48">
                  <c:v>34</c:v>
                </c:pt>
                <c:pt idx="49">
                  <c:v>33.9</c:v>
                </c:pt>
                <c:pt idx="50">
                  <c:v>34</c:v>
                </c:pt>
                <c:pt idx="51">
                  <c:v>34.1</c:v>
                </c:pt>
                <c:pt idx="52">
                  <c:v>34</c:v>
                </c:pt>
                <c:pt idx="53">
                  <c:v>33.9</c:v>
                </c:pt>
                <c:pt idx="54">
                  <c:v>34</c:v>
                </c:pt>
                <c:pt idx="55">
                  <c:v>33.9</c:v>
                </c:pt>
                <c:pt idx="56">
                  <c:v>33.800000000000011</c:v>
                </c:pt>
                <c:pt idx="57">
                  <c:v>33.700000000000003</c:v>
                </c:pt>
                <c:pt idx="58">
                  <c:v>33.6</c:v>
                </c:pt>
                <c:pt idx="59">
                  <c:v>33.6</c:v>
                </c:pt>
                <c:pt idx="60">
                  <c:v>33.6</c:v>
                </c:pt>
                <c:pt idx="61">
                  <c:v>33.700000000000003</c:v>
                </c:pt>
                <c:pt idx="62">
                  <c:v>33.800000000000011</c:v>
                </c:pt>
                <c:pt idx="63">
                  <c:v>33.700000000000003</c:v>
                </c:pt>
                <c:pt idx="64">
                  <c:v>33.700000000000003</c:v>
                </c:pt>
                <c:pt idx="65">
                  <c:v>33.800000000000011</c:v>
                </c:pt>
                <c:pt idx="66">
                  <c:v>33.700000000000003</c:v>
                </c:pt>
                <c:pt idx="67">
                  <c:v>33.700000000000003</c:v>
                </c:pt>
                <c:pt idx="68">
                  <c:v>33.700000000000003</c:v>
                </c:pt>
                <c:pt idx="69">
                  <c:v>33.700000000000003</c:v>
                </c:pt>
                <c:pt idx="70">
                  <c:v>33.700000000000003</c:v>
                </c:pt>
                <c:pt idx="71">
                  <c:v>33.700000000000003</c:v>
                </c:pt>
                <c:pt idx="72">
                  <c:v>33.6</c:v>
                </c:pt>
                <c:pt idx="73">
                  <c:v>33.4</c:v>
                </c:pt>
                <c:pt idx="74">
                  <c:v>33.4</c:v>
                </c:pt>
                <c:pt idx="75">
                  <c:v>33.300000000000011</c:v>
                </c:pt>
                <c:pt idx="76">
                  <c:v>33.300000000000011</c:v>
                </c:pt>
                <c:pt idx="77">
                  <c:v>33.300000000000011</c:v>
                </c:pt>
                <c:pt idx="78">
                  <c:v>33.300000000000011</c:v>
                </c:pt>
                <c:pt idx="79">
                  <c:v>33.4</c:v>
                </c:pt>
                <c:pt idx="80">
                  <c:v>33.4</c:v>
                </c:pt>
                <c:pt idx="81">
                  <c:v>33.300000000000011</c:v>
                </c:pt>
                <c:pt idx="82">
                  <c:v>33.300000000000011</c:v>
                </c:pt>
                <c:pt idx="83">
                  <c:v>33.300000000000011</c:v>
                </c:pt>
                <c:pt idx="84">
                  <c:v>33.300000000000011</c:v>
                </c:pt>
                <c:pt idx="85">
                  <c:v>33.300000000000011</c:v>
                </c:pt>
                <c:pt idx="86">
                  <c:v>33.300000000000011</c:v>
                </c:pt>
                <c:pt idx="87">
                  <c:v>33.300000000000011</c:v>
                </c:pt>
                <c:pt idx="88">
                  <c:v>33.300000000000011</c:v>
                </c:pt>
                <c:pt idx="89">
                  <c:v>33.300000000000011</c:v>
                </c:pt>
                <c:pt idx="90">
                  <c:v>33.300000000000011</c:v>
                </c:pt>
                <c:pt idx="91">
                  <c:v>33.300000000000011</c:v>
                </c:pt>
                <c:pt idx="92">
                  <c:v>33.300000000000011</c:v>
                </c:pt>
                <c:pt idx="93">
                  <c:v>33.1</c:v>
                </c:pt>
                <c:pt idx="94">
                  <c:v>33</c:v>
                </c:pt>
                <c:pt idx="95">
                  <c:v>33</c:v>
                </c:pt>
                <c:pt idx="96">
                  <c:v>33</c:v>
                </c:pt>
                <c:pt idx="97">
                  <c:v>33</c:v>
                </c:pt>
                <c:pt idx="98">
                  <c:v>33</c:v>
                </c:pt>
                <c:pt idx="99">
                  <c:v>32.9</c:v>
                </c:pt>
                <c:pt idx="100">
                  <c:v>32.800000000000011</c:v>
                </c:pt>
                <c:pt idx="101">
                  <c:v>32.800000000000011</c:v>
                </c:pt>
                <c:pt idx="102">
                  <c:v>32.9</c:v>
                </c:pt>
                <c:pt idx="103">
                  <c:v>32.800000000000011</c:v>
                </c:pt>
                <c:pt idx="104">
                  <c:v>32.800000000000011</c:v>
                </c:pt>
                <c:pt idx="105">
                  <c:v>32.800000000000011</c:v>
                </c:pt>
                <c:pt idx="106">
                  <c:v>32.9</c:v>
                </c:pt>
                <c:pt idx="107">
                  <c:v>32.9</c:v>
                </c:pt>
                <c:pt idx="108">
                  <c:v>32.9</c:v>
                </c:pt>
                <c:pt idx="109">
                  <c:v>32.800000000000011</c:v>
                </c:pt>
                <c:pt idx="110">
                  <c:v>32.800000000000011</c:v>
                </c:pt>
                <c:pt idx="111">
                  <c:v>32.800000000000011</c:v>
                </c:pt>
                <c:pt idx="112">
                  <c:v>32.800000000000011</c:v>
                </c:pt>
                <c:pt idx="113">
                  <c:v>32.700000000000003</c:v>
                </c:pt>
                <c:pt idx="114">
                  <c:v>32.700000000000003</c:v>
                </c:pt>
                <c:pt idx="115">
                  <c:v>32.700000000000003</c:v>
                </c:pt>
                <c:pt idx="116">
                  <c:v>32.700000000000003</c:v>
                </c:pt>
                <c:pt idx="117">
                  <c:v>32.6</c:v>
                </c:pt>
                <c:pt idx="118">
                  <c:v>32.6</c:v>
                </c:pt>
                <c:pt idx="119">
                  <c:v>32.6</c:v>
                </c:pt>
                <c:pt idx="120">
                  <c:v>32.700000000000003</c:v>
                </c:pt>
                <c:pt idx="121">
                  <c:v>32.800000000000011</c:v>
                </c:pt>
                <c:pt idx="122">
                  <c:v>32.700000000000003</c:v>
                </c:pt>
                <c:pt idx="123">
                  <c:v>32.700000000000003</c:v>
                </c:pt>
                <c:pt idx="124">
                  <c:v>32.6</c:v>
                </c:pt>
                <c:pt idx="125">
                  <c:v>32.6</c:v>
                </c:pt>
                <c:pt idx="126">
                  <c:v>32.6</c:v>
                </c:pt>
                <c:pt idx="127">
                  <c:v>32.5</c:v>
                </c:pt>
                <c:pt idx="128">
                  <c:v>32.4</c:v>
                </c:pt>
                <c:pt idx="129">
                  <c:v>32.4</c:v>
                </c:pt>
                <c:pt idx="130">
                  <c:v>32.4</c:v>
                </c:pt>
                <c:pt idx="131">
                  <c:v>32.300000000000011</c:v>
                </c:pt>
                <c:pt idx="132">
                  <c:v>32.300000000000011</c:v>
                </c:pt>
                <c:pt idx="133">
                  <c:v>32.200000000000003</c:v>
                </c:pt>
                <c:pt idx="134">
                  <c:v>32.300000000000011</c:v>
                </c:pt>
                <c:pt idx="135">
                  <c:v>32.200000000000003</c:v>
                </c:pt>
                <c:pt idx="136">
                  <c:v>32.200000000000003</c:v>
                </c:pt>
                <c:pt idx="137">
                  <c:v>32.200000000000003</c:v>
                </c:pt>
                <c:pt idx="138">
                  <c:v>32.200000000000003</c:v>
                </c:pt>
                <c:pt idx="139">
                  <c:v>32.200000000000003</c:v>
                </c:pt>
                <c:pt idx="140">
                  <c:v>32.200000000000003</c:v>
                </c:pt>
                <c:pt idx="141">
                  <c:v>32.300000000000011</c:v>
                </c:pt>
                <c:pt idx="142">
                  <c:v>32.200000000000003</c:v>
                </c:pt>
                <c:pt idx="143">
                  <c:v>32.200000000000003</c:v>
                </c:pt>
                <c:pt idx="144">
                  <c:v>32.200000000000003</c:v>
                </c:pt>
                <c:pt idx="145">
                  <c:v>32.1</c:v>
                </c:pt>
                <c:pt idx="146">
                  <c:v>32.1</c:v>
                </c:pt>
                <c:pt idx="147">
                  <c:v>32.200000000000003</c:v>
                </c:pt>
                <c:pt idx="148">
                  <c:v>32.1</c:v>
                </c:pt>
                <c:pt idx="149">
                  <c:v>32</c:v>
                </c:pt>
                <c:pt idx="150">
                  <c:v>31.9</c:v>
                </c:pt>
                <c:pt idx="151">
                  <c:v>31.9</c:v>
                </c:pt>
                <c:pt idx="152">
                  <c:v>31.8</c:v>
                </c:pt>
                <c:pt idx="153">
                  <c:v>31.8</c:v>
                </c:pt>
                <c:pt idx="154">
                  <c:v>31.8</c:v>
                </c:pt>
                <c:pt idx="155">
                  <c:v>31.8</c:v>
                </c:pt>
                <c:pt idx="156">
                  <c:v>31.7</c:v>
                </c:pt>
                <c:pt idx="157">
                  <c:v>31.7</c:v>
                </c:pt>
                <c:pt idx="158">
                  <c:v>31.7</c:v>
                </c:pt>
                <c:pt idx="159">
                  <c:v>31.7</c:v>
                </c:pt>
                <c:pt idx="160">
                  <c:v>31.7</c:v>
                </c:pt>
                <c:pt idx="161">
                  <c:v>31.6</c:v>
                </c:pt>
                <c:pt idx="162">
                  <c:v>31.5</c:v>
                </c:pt>
                <c:pt idx="163">
                  <c:v>31.4</c:v>
                </c:pt>
                <c:pt idx="164">
                  <c:v>31.4</c:v>
                </c:pt>
                <c:pt idx="165">
                  <c:v>31.3</c:v>
                </c:pt>
                <c:pt idx="166">
                  <c:v>31.3</c:v>
                </c:pt>
                <c:pt idx="167">
                  <c:v>31.3</c:v>
                </c:pt>
                <c:pt idx="168">
                  <c:v>31.2</c:v>
                </c:pt>
                <c:pt idx="169">
                  <c:v>31.2</c:v>
                </c:pt>
                <c:pt idx="170">
                  <c:v>31.2</c:v>
                </c:pt>
                <c:pt idx="171">
                  <c:v>31.1</c:v>
                </c:pt>
                <c:pt idx="172">
                  <c:v>31.1</c:v>
                </c:pt>
                <c:pt idx="173">
                  <c:v>31.1</c:v>
                </c:pt>
                <c:pt idx="174">
                  <c:v>31.1</c:v>
                </c:pt>
                <c:pt idx="175">
                  <c:v>31</c:v>
                </c:pt>
                <c:pt idx="176">
                  <c:v>31</c:v>
                </c:pt>
                <c:pt idx="177">
                  <c:v>31</c:v>
                </c:pt>
                <c:pt idx="178">
                  <c:v>31</c:v>
                </c:pt>
                <c:pt idx="179">
                  <c:v>30.9</c:v>
                </c:pt>
                <c:pt idx="180">
                  <c:v>30.9</c:v>
                </c:pt>
                <c:pt idx="181">
                  <c:v>30.8</c:v>
                </c:pt>
                <c:pt idx="182">
                  <c:v>30.8</c:v>
                </c:pt>
                <c:pt idx="183">
                  <c:v>30.8</c:v>
                </c:pt>
                <c:pt idx="184">
                  <c:v>30.7</c:v>
                </c:pt>
                <c:pt idx="185">
                  <c:v>30.7</c:v>
                </c:pt>
                <c:pt idx="186">
                  <c:v>30.7</c:v>
                </c:pt>
                <c:pt idx="187">
                  <c:v>30.6</c:v>
                </c:pt>
                <c:pt idx="188">
                  <c:v>30.7</c:v>
                </c:pt>
                <c:pt idx="189">
                  <c:v>30.6</c:v>
                </c:pt>
                <c:pt idx="190">
                  <c:v>30.6</c:v>
                </c:pt>
                <c:pt idx="191">
                  <c:v>30.6</c:v>
                </c:pt>
                <c:pt idx="192">
                  <c:v>30.6</c:v>
                </c:pt>
                <c:pt idx="193">
                  <c:v>30.6</c:v>
                </c:pt>
                <c:pt idx="194">
                  <c:v>30.6</c:v>
                </c:pt>
                <c:pt idx="195">
                  <c:v>30.5</c:v>
                </c:pt>
                <c:pt idx="196">
                  <c:v>30.5</c:v>
                </c:pt>
                <c:pt idx="197">
                  <c:v>30.5</c:v>
                </c:pt>
                <c:pt idx="198">
                  <c:v>30.4</c:v>
                </c:pt>
                <c:pt idx="199">
                  <c:v>30.4</c:v>
                </c:pt>
                <c:pt idx="200">
                  <c:v>30.3</c:v>
                </c:pt>
                <c:pt idx="201">
                  <c:v>30.4</c:v>
                </c:pt>
                <c:pt idx="202">
                  <c:v>30.3</c:v>
                </c:pt>
                <c:pt idx="203">
                  <c:v>30.4</c:v>
                </c:pt>
                <c:pt idx="204">
                  <c:v>30.3</c:v>
                </c:pt>
                <c:pt idx="205">
                  <c:v>30.3</c:v>
                </c:pt>
                <c:pt idx="206">
                  <c:v>30.3</c:v>
                </c:pt>
                <c:pt idx="207">
                  <c:v>30.3</c:v>
                </c:pt>
                <c:pt idx="208">
                  <c:v>30.2</c:v>
                </c:pt>
                <c:pt idx="209">
                  <c:v>30.2</c:v>
                </c:pt>
                <c:pt idx="210">
                  <c:v>30.2</c:v>
                </c:pt>
                <c:pt idx="211">
                  <c:v>30.1</c:v>
                </c:pt>
                <c:pt idx="212">
                  <c:v>30.1</c:v>
                </c:pt>
                <c:pt idx="213">
                  <c:v>30.2</c:v>
                </c:pt>
                <c:pt idx="214">
                  <c:v>30.1</c:v>
                </c:pt>
                <c:pt idx="215">
                  <c:v>30.1</c:v>
                </c:pt>
                <c:pt idx="216">
                  <c:v>30.1</c:v>
                </c:pt>
                <c:pt idx="217">
                  <c:v>30.1</c:v>
                </c:pt>
                <c:pt idx="218">
                  <c:v>30.1</c:v>
                </c:pt>
                <c:pt idx="219">
                  <c:v>30.1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29.9</c:v>
                </c:pt>
                <c:pt idx="229">
                  <c:v>29.9</c:v>
                </c:pt>
                <c:pt idx="230">
                  <c:v>29.9</c:v>
                </c:pt>
                <c:pt idx="231">
                  <c:v>29.9</c:v>
                </c:pt>
                <c:pt idx="232">
                  <c:v>29.9</c:v>
                </c:pt>
                <c:pt idx="233">
                  <c:v>29.8</c:v>
                </c:pt>
                <c:pt idx="234">
                  <c:v>29.9</c:v>
                </c:pt>
                <c:pt idx="235">
                  <c:v>29.9</c:v>
                </c:pt>
                <c:pt idx="236">
                  <c:v>29.9</c:v>
                </c:pt>
                <c:pt idx="237">
                  <c:v>29.8</c:v>
                </c:pt>
                <c:pt idx="238">
                  <c:v>29.8</c:v>
                </c:pt>
                <c:pt idx="239">
                  <c:v>29.8</c:v>
                </c:pt>
                <c:pt idx="240">
                  <c:v>29.8</c:v>
                </c:pt>
                <c:pt idx="241">
                  <c:v>29.8</c:v>
                </c:pt>
                <c:pt idx="242">
                  <c:v>29.7</c:v>
                </c:pt>
                <c:pt idx="243">
                  <c:v>29.7</c:v>
                </c:pt>
                <c:pt idx="244">
                  <c:v>29.6</c:v>
                </c:pt>
                <c:pt idx="245">
                  <c:v>29.7</c:v>
                </c:pt>
                <c:pt idx="246">
                  <c:v>29.6</c:v>
                </c:pt>
                <c:pt idx="247">
                  <c:v>29.7</c:v>
                </c:pt>
                <c:pt idx="248">
                  <c:v>29.7</c:v>
                </c:pt>
                <c:pt idx="249">
                  <c:v>29.8</c:v>
                </c:pt>
                <c:pt idx="250">
                  <c:v>29.8</c:v>
                </c:pt>
                <c:pt idx="251">
                  <c:v>29.7</c:v>
                </c:pt>
                <c:pt idx="252">
                  <c:v>29.8</c:v>
                </c:pt>
                <c:pt idx="253">
                  <c:v>29.8</c:v>
                </c:pt>
                <c:pt idx="254">
                  <c:v>29.8</c:v>
                </c:pt>
                <c:pt idx="255">
                  <c:v>29.9</c:v>
                </c:pt>
                <c:pt idx="256">
                  <c:v>29.9</c:v>
                </c:pt>
                <c:pt idx="257">
                  <c:v>29.9</c:v>
                </c:pt>
                <c:pt idx="258">
                  <c:v>29.9</c:v>
                </c:pt>
                <c:pt idx="259">
                  <c:v>29.9</c:v>
                </c:pt>
                <c:pt idx="260">
                  <c:v>29.9</c:v>
                </c:pt>
                <c:pt idx="261">
                  <c:v>29.9</c:v>
                </c:pt>
                <c:pt idx="262">
                  <c:v>29.9</c:v>
                </c:pt>
                <c:pt idx="263">
                  <c:v>29.9</c:v>
                </c:pt>
                <c:pt idx="264">
                  <c:v>29.7</c:v>
                </c:pt>
                <c:pt idx="265">
                  <c:v>29.7</c:v>
                </c:pt>
                <c:pt idx="266">
                  <c:v>29.6</c:v>
                </c:pt>
                <c:pt idx="267">
                  <c:v>29.4</c:v>
                </c:pt>
                <c:pt idx="268">
                  <c:v>29.4</c:v>
                </c:pt>
                <c:pt idx="269">
                  <c:v>29.3</c:v>
                </c:pt>
                <c:pt idx="270">
                  <c:v>29.3</c:v>
                </c:pt>
                <c:pt idx="271">
                  <c:v>29.3</c:v>
                </c:pt>
                <c:pt idx="272">
                  <c:v>29.3</c:v>
                </c:pt>
                <c:pt idx="273">
                  <c:v>29.3</c:v>
                </c:pt>
                <c:pt idx="274">
                  <c:v>29.3</c:v>
                </c:pt>
                <c:pt idx="275">
                  <c:v>29.3</c:v>
                </c:pt>
                <c:pt idx="276">
                  <c:v>29.3</c:v>
                </c:pt>
                <c:pt idx="277">
                  <c:v>29.3</c:v>
                </c:pt>
                <c:pt idx="278">
                  <c:v>29.3</c:v>
                </c:pt>
                <c:pt idx="279">
                  <c:v>29.3</c:v>
                </c:pt>
                <c:pt idx="280">
                  <c:v>29.2</c:v>
                </c:pt>
                <c:pt idx="281">
                  <c:v>29.3</c:v>
                </c:pt>
                <c:pt idx="282">
                  <c:v>29.3</c:v>
                </c:pt>
                <c:pt idx="283">
                  <c:v>29.4</c:v>
                </c:pt>
                <c:pt idx="284">
                  <c:v>29.4</c:v>
                </c:pt>
                <c:pt idx="285">
                  <c:v>29.4</c:v>
                </c:pt>
                <c:pt idx="286">
                  <c:v>29.4</c:v>
                </c:pt>
                <c:pt idx="287">
                  <c:v>29.4</c:v>
                </c:pt>
                <c:pt idx="288">
                  <c:v>29.3</c:v>
                </c:pt>
                <c:pt idx="289">
                  <c:v>29.2</c:v>
                </c:pt>
                <c:pt idx="290">
                  <c:v>29</c:v>
                </c:pt>
                <c:pt idx="291">
                  <c:v>29.1</c:v>
                </c:pt>
                <c:pt idx="292">
                  <c:v>29.1</c:v>
                </c:pt>
                <c:pt idx="293">
                  <c:v>29.1</c:v>
                </c:pt>
                <c:pt idx="294">
                  <c:v>29.2</c:v>
                </c:pt>
                <c:pt idx="295">
                  <c:v>29.1</c:v>
                </c:pt>
                <c:pt idx="296">
                  <c:v>29.1</c:v>
                </c:pt>
                <c:pt idx="297">
                  <c:v>29</c:v>
                </c:pt>
                <c:pt idx="298">
                  <c:v>29</c:v>
                </c:pt>
                <c:pt idx="299">
                  <c:v>29.1</c:v>
                </c:pt>
                <c:pt idx="300">
                  <c:v>29.2</c:v>
                </c:pt>
                <c:pt idx="301">
                  <c:v>29.2</c:v>
                </c:pt>
                <c:pt idx="302">
                  <c:v>29.3</c:v>
                </c:pt>
                <c:pt idx="303">
                  <c:v>29.2</c:v>
                </c:pt>
                <c:pt idx="304">
                  <c:v>29.2</c:v>
                </c:pt>
                <c:pt idx="305">
                  <c:v>29.1</c:v>
                </c:pt>
                <c:pt idx="306">
                  <c:v>29.1</c:v>
                </c:pt>
                <c:pt idx="307">
                  <c:v>29.1</c:v>
                </c:pt>
                <c:pt idx="308">
                  <c:v>29.2</c:v>
                </c:pt>
                <c:pt idx="309">
                  <c:v>29.2</c:v>
                </c:pt>
                <c:pt idx="310">
                  <c:v>29.2</c:v>
                </c:pt>
                <c:pt idx="311">
                  <c:v>29.3</c:v>
                </c:pt>
                <c:pt idx="312">
                  <c:v>29.3</c:v>
                </c:pt>
                <c:pt idx="313">
                  <c:v>29.3</c:v>
                </c:pt>
                <c:pt idx="314">
                  <c:v>29.3</c:v>
                </c:pt>
                <c:pt idx="315">
                  <c:v>29.3</c:v>
                </c:pt>
                <c:pt idx="316">
                  <c:v>29.2</c:v>
                </c:pt>
                <c:pt idx="317">
                  <c:v>29.2</c:v>
                </c:pt>
                <c:pt idx="318">
                  <c:v>29.2</c:v>
                </c:pt>
                <c:pt idx="319">
                  <c:v>29.2</c:v>
                </c:pt>
                <c:pt idx="320">
                  <c:v>29.2</c:v>
                </c:pt>
                <c:pt idx="321">
                  <c:v>29.2</c:v>
                </c:pt>
                <c:pt idx="322">
                  <c:v>29.1</c:v>
                </c:pt>
                <c:pt idx="323">
                  <c:v>29.1</c:v>
                </c:pt>
                <c:pt idx="324">
                  <c:v>29.1</c:v>
                </c:pt>
                <c:pt idx="325">
                  <c:v>29.1</c:v>
                </c:pt>
                <c:pt idx="326">
                  <c:v>29.1</c:v>
                </c:pt>
                <c:pt idx="327">
                  <c:v>29.1</c:v>
                </c:pt>
                <c:pt idx="328">
                  <c:v>29.1</c:v>
                </c:pt>
                <c:pt idx="329">
                  <c:v>29.1</c:v>
                </c:pt>
                <c:pt idx="330">
                  <c:v>29.2</c:v>
                </c:pt>
                <c:pt idx="331">
                  <c:v>29.2</c:v>
                </c:pt>
                <c:pt idx="332">
                  <c:v>29.2</c:v>
                </c:pt>
                <c:pt idx="333">
                  <c:v>29.2</c:v>
                </c:pt>
                <c:pt idx="334">
                  <c:v>29.3</c:v>
                </c:pt>
                <c:pt idx="335">
                  <c:v>29.3</c:v>
                </c:pt>
                <c:pt idx="336">
                  <c:v>29.4</c:v>
                </c:pt>
                <c:pt idx="337">
                  <c:v>29.4</c:v>
                </c:pt>
                <c:pt idx="338">
                  <c:v>29.3</c:v>
                </c:pt>
                <c:pt idx="339">
                  <c:v>29.4</c:v>
                </c:pt>
                <c:pt idx="340">
                  <c:v>29.4</c:v>
                </c:pt>
                <c:pt idx="341">
                  <c:v>29.4</c:v>
                </c:pt>
                <c:pt idx="342">
                  <c:v>29.4</c:v>
                </c:pt>
                <c:pt idx="343">
                  <c:v>29.4</c:v>
                </c:pt>
                <c:pt idx="344">
                  <c:v>29.4</c:v>
                </c:pt>
                <c:pt idx="345">
                  <c:v>29.3</c:v>
                </c:pt>
                <c:pt idx="346">
                  <c:v>29.3</c:v>
                </c:pt>
                <c:pt idx="347">
                  <c:v>29.3</c:v>
                </c:pt>
                <c:pt idx="348">
                  <c:v>29.2</c:v>
                </c:pt>
                <c:pt idx="349">
                  <c:v>29.1</c:v>
                </c:pt>
                <c:pt idx="350">
                  <c:v>29.2</c:v>
                </c:pt>
                <c:pt idx="351">
                  <c:v>29.2</c:v>
                </c:pt>
                <c:pt idx="352">
                  <c:v>29.1</c:v>
                </c:pt>
                <c:pt idx="353">
                  <c:v>29.1</c:v>
                </c:pt>
                <c:pt idx="354">
                  <c:v>29.1</c:v>
                </c:pt>
                <c:pt idx="355">
                  <c:v>29</c:v>
                </c:pt>
                <c:pt idx="356">
                  <c:v>29</c:v>
                </c:pt>
                <c:pt idx="357">
                  <c:v>28.9</c:v>
                </c:pt>
                <c:pt idx="358">
                  <c:v>28.9</c:v>
                </c:pt>
                <c:pt idx="359">
                  <c:v>28.9</c:v>
                </c:pt>
                <c:pt idx="360">
                  <c:v>28.9</c:v>
                </c:pt>
                <c:pt idx="361">
                  <c:v>28.8</c:v>
                </c:pt>
                <c:pt idx="362">
                  <c:v>28.9</c:v>
                </c:pt>
                <c:pt idx="363">
                  <c:v>28.8</c:v>
                </c:pt>
                <c:pt idx="364">
                  <c:v>28.9</c:v>
                </c:pt>
                <c:pt idx="365">
                  <c:v>28.8</c:v>
                </c:pt>
                <c:pt idx="366">
                  <c:v>28.8</c:v>
                </c:pt>
                <c:pt idx="367">
                  <c:v>28.7</c:v>
                </c:pt>
                <c:pt idx="368">
                  <c:v>28.6</c:v>
                </c:pt>
                <c:pt idx="369">
                  <c:v>28.6</c:v>
                </c:pt>
                <c:pt idx="370">
                  <c:v>28.7</c:v>
                </c:pt>
                <c:pt idx="371">
                  <c:v>28.7</c:v>
                </c:pt>
                <c:pt idx="372">
                  <c:v>28.7</c:v>
                </c:pt>
                <c:pt idx="373">
                  <c:v>28.7</c:v>
                </c:pt>
                <c:pt idx="374">
                  <c:v>28.6</c:v>
                </c:pt>
                <c:pt idx="375">
                  <c:v>28.6</c:v>
                </c:pt>
                <c:pt idx="376">
                  <c:v>28.7</c:v>
                </c:pt>
                <c:pt idx="377">
                  <c:v>28.6</c:v>
                </c:pt>
                <c:pt idx="378">
                  <c:v>28.6</c:v>
                </c:pt>
                <c:pt idx="379">
                  <c:v>28.6</c:v>
                </c:pt>
                <c:pt idx="380">
                  <c:v>28.6</c:v>
                </c:pt>
                <c:pt idx="381">
                  <c:v>28.6</c:v>
                </c:pt>
                <c:pt idx="382">
                  <c:v>28.6</c:v>
                </c:pt>
                <c:pt idx="383">
                  <c:v>28.5</c:v>
                </c:pt>
                <c:pt idx="384">
                  <c:v>28.5</c:v>
                </c:pt>
                <c:pt idx="385">
                  <c:v>28.4</c:v>
                </c:pt>
                <c:pt idx="386">
                  <c:v>28.4</c:v>
                </c:pt>
                <c:pt idx="387">
                  <c:v>28.4</c:v>
                </c:pt>
                <c:pt idx="388">
                  <c:v>28.4</c:v>
                </c:pt>
                <c:pt idx="389">
                  <c:v>28.4</c:v>
                </c:pt>
                <c:pt idx="390">
                  <c:v>28.4</c:v>
                </c:pt>
                <c:pt idx="391">
                  <c:v>28.3</c:v>
                </c:pt>
                <c:pt idx="392">
                  <c:v>28.4</c:v>
                </c:pt>
                <c:pt idx="393">
                  <c:v>28.4</c:v>
                </c:pt>
                <c:pt idx="394">
                  <c:v>28.4</c:v>
                </c:pt>
                <c:pt idx="395">
                  <c:v>28.4</c:v>
                </c:pt>
                <c:pt idx="396">
                  <c:v>28.3</c:v>
                </c:pt>
                <c:pt idx="397">
                  <c:v>28.4</c:v>
                </c:pt>
                <c:pt idx="398">
                  <c:v>28.4</c:v>
                </c:pt>
                <c:pt idx="399">
                  <c:v>28.4</c:v>
                </c:pt>
                <c:pt idx="400">
                  <c:v>28.3</c:v>
                </c:pt>
                <c:pt idx="401">
                  <c:v>28.3</c:v>
                </c:pt>
                <c:pt idx="402">
                  <c:v>28.3</c:v>
                </c:pt>
                <c:pt idx="403">
                  <c:v>28.3</c:v>
                </c:pt>
                <c:pt idx="404">
                  <c:v>28.3</c:v>
                </c:pt>
                <c:pt idx="405">
                  <c:v>28.2</c:v>
                </c:pt>
                <c:pt idx="406">
                  <c:v>28.2</c:v>
                </c:pt>
                <c:pt idx="407">
                  <c:v>28.2</c:v>
                </c:pt>
                <c:pt idx="408">
                  <c:v>28.1</c:v>
                </c:pt>
                <c:pt idx="409">
                  <c:v>28.1</c:v>
                </c:pt>
                <c:pt idx="410">
                  <c:v>28.1</c:v>
                </c:pt>
                <c:pt idx="411">
                  <c:v>28.1</c:v>
                </c:pt>
                <c:pt idx="412">
                  <c:v>28.1</c:v>
                </c:pt>
                <c:pt idx="413">
                  <c:v>28.1</c:v>
                </c:pt>
                <c:pt idx="414">
                  <c:v>28</c:v>
                </c:pt>
                <c:pt idx="415">
                  <c:v>28</c:v>
                </c:pt>
                <c:pt idx="416">
                  <c:v>28</c:v>
                </c:pt>
                <c:pt idx="417">
                  <c:v>28</c:v>
                </c:pt>
                <c:pt idx="418">
                  <c:v>28</c:v>
                </c:pt>
                <c:pt idx="419">
                  <c:v>28.1</c:v>
                </c:pt>
                <c:pt idx="420">
                  <c:v>28</c:v>
                </c:pt>
                <c:pt idx="421">
                  <c:v>28</c:v>
                </c:pt>
                <c:pt idx="422">
                  <c:v>28</c:v>
                </c:pt>
                <c:pt idx="423">
                  <c:v>28</c:v>
                </c:pt>
                <c:pt idx="424">
                  <c:v>28.1</c:v>
                </c:pt>
                <c:pt idx="425">
                  <c:v>28.1</c:v>
                </c:pt>
                <c:pt idx="426">
                  <c:v>28.1</c:v>
                </c:pt>
                <c:pt idx="427">
                  <c:v>28.1</c:v>
                </c:pt>
                <c:pt idx="428">
                  <c:v>28.1</c:v>
                </c:pt>
                <c:pt idx="429">
                  <c:v>28.1</c:v>
                </c:pt>
                <c:pt idx="430">
                  <c:v>28.1</c:v>
                </c:pt>
                <c:pt idx="431">
                  <c:v>28.1</c:v>
                </c:pt>
                <c:pt idx="432">
                  <c:v>28.1</c:v>
                </c:pt>
                <c:pt idx="433">
                  <c:v>28.1</c:v>
                </c:pt>
                <c:pt idx="434">
                  <c:v>28.1</c:v>
                </c:pt>
                <c:pt idx="435">
                  <c:v>28.1</c:v>
                </c:pt>
                <c:pt idx="436">
                  <c:v>28.1</c:v>
                </c:pt>
                <c:pt idx="437">
                  <c:v>28</c:v>
                </c:pt>
                <c:pt idx="438">
                  <c:v>28.1</c:v>
                </c:pt>
                <c:pt idx="439">
                  <c:v>28</c:v>
                </c:pt>
                <c:pt idx="440">
                  <c:v>28</c:v>
                </c:pt>
                <c:pt idx="441">
                  <c:v>28.1</c:v>
                </c:pt>
                <c:pt idx="442">
                  <c:v>28.1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28</c:v>
                </c:pt>
                <c:pt idx="449">
                  <c:v>28.1</c:v>
                </c:pt>
                <c:pt idx="450">
                  <c:v>28.1</c:v>
                </c:pt>
                <c:pt idx="451">
                  <c:v>28</c:v>
                </c:pt>
                <c:pt idx="452">
                  <c:v>28</c:v>
                </c:pt>
                <c:pt idx="453">
                  <c:v>27.9</c:v>
                </c:pt>
                <c:pt idx="454">
                  <c:v>27.9</c:v>
                </c:pt>
                <c:pt idx="455">
                  <c:v>27.9</c:v>
                </c:pt>
                <c:pt idx="456">
                  <c:v>27.8</c:v>
                </c:pt>
                <c:pt idx="457">
                  <c:v>27.8</c:v>
                </c:pt>
                <c:pt idx="458">
                  <c:v>27.8</c:v>
                </c:pt>
                <c:pt idx="459">
                  <c:v>27.8</c:v>
                </c:pt>
                <c:pt idx="460">
                  <c:v>27.8</c:v>
                </c:pt>
                <c:pt idx="461">
                  <c:v>27.7</c:v>
                </c:pt>
                <c:pt idx="462">
                  <c:v>27.7</c:v>
                </c:pt>
                <c:pt idx="463">
                  <c:v>27.7</c:v>
                </c:pt>
                <c:pt idx="464">
                  <c:v>27.7</c:v>
                </c:pt>
                <c:pt idx="465">
                  <c:v>27.8</c:v>
                </c:pt>
                <c:pt idx="466">
                  <c:v>27.7</c:v>
                </c:pt>
                <c:pt idx="467">
                  <c:v>27.8</c:v>
                </c:pt>
                <c:pt idx="468">
                  <c:v>27.8</c:v>
                </c:pt>
                <c:pt idx="469">
                  <c:v>27.8</c:v>
                </c:pt>
                <c:pt idx="470">
                  <c:v>27.8</c:v>
                </c:pt>
                <c:pt idx="471">
                  <c:v>27.8</c:v>
                </c:pt>
                <c:pt idx="472">
                  <c:v>27.8</c:v>
                </c:pt>
                <c:pt idx="473">
                  <c:v>27.7</c:v>
                </c:pt>
                <c:pt idx="474">
                  <c:v>27.7</c:v>
                </c:pt>
                <c:pt idx="475">
                  <c:v>27.8</c:v>
                </c:pt>
                <c:pt idx="476">
                  <c:v>27.7</c:v>
                </c:pt>
                <c:pt idx="477">
                  <c:v>27.7</c:v>
                </c:pt>
                <c:pt idx="478">
                  <c:v>27.8</c:v>
                </c:pt>
                <c:pt idx="479">
                  <c:v>27.7</c:v>
                </c:pt>
                <c:pt idx="480">
                  <c:v>27.6</c:v>
                </c:pt>
                <c:pt idx="481">
                  <c:v>27.7</c:v>
                </c:pt>
                <c:pt idx="482">
                  <c:v>27.7</c:v>
                </c:pt>
                <c:pt idx="483">
                  <c:v>27.7</c:v>
                </c:pt>
                <c:pt idx="484">
                  <c:v>27.6</c:v>
                </c:pt>
                <c:pt idx="485">
                  <c:v>27.6</c:v>
                </c:pt>
                <c:pt idx="486">
                  <c:v>27.7</c:v>
                </c:pt>
                <c:pt idx="487">
                  <c:v>27.6</c:v>
                </c:pt>
                <c:pt idx="488">
                  <c:v>27.6</c:v>
                </c:pt>
                <c:pt idx="489">
                  <c:v>27.6</c:v>
                </c:pt>
                <c:pt idx="490">
                  <c:v>27.6</c:v>
                </c:pt>
                <c:pt idx="491">
                  <c:v>27.6</c:v>
                </c:pt>
                <c:pt idx="492">
                  <c:v>27.7</c:v>
                </c:pt>
                <c:pt idx="493">
                  <c:v>27.6</c:v>
                </c:pt>
                <c:pt idx="494">
                  <c:v>27.5</c:v>
                </c:pt>
                <c:pt idx="495">
                  <c:v>27.5</c:v>
                </c:pt>
                <c:pt idx="496">
                  <c:v>27.5</c:v>
                </c:pt>
                <c:pt idx="497">
                  <c:v>27.4</c:v>
                </c:pt>
                <c:pt idx="498">
                  <c:v>27.4</c:v>
                </c:pt>
                <c:pt idx="499">
                  <c:v>27.3</c:v>
                </c:pt>
                <c:pt idx="500">
                  <c:v>27.3</c:v>
                </c:pt>
                <c:pt idx="501">
                  <c:v>27.3</c:v>
                </c:pt>
                <c:pt idx="502">
                  <c:v>27.3</c:v>
                </c:pt>
                <c:pt idx="503">
                  <c:v>27.4</c:v>
                </c:pt>
                <c:pt idx="504">
                  <c:v>27.4</c:v>
                </c:pt>
                <c:pt idx="505">
                  <c:v>27.4</c:v>
                </c:pt>
                <c:pt idx="506">
                  <c:v>27.5</c:v>
                </c:pt>
                <c:pt idx="507">
                  <c:v>27.5</c:v>
                </c:pt>
                <c:pt idx="508">
                  <c:v>27.4</c:v>
                </c:pt>
                <c:pt idx="509">
                  <c:v>27.4</c:v>
                </c:pt>
                <c:pt idx="510">
                  <c:v>27.4</c:v>
                </c:pt>
                <c:pt idx="511">
                  <c:v>27.4</c:v>
                </c:pt>
                <c:pt idx="512">
                  <c:v>27.3</c:v>
                </c:pt>
                <c:pt idx="513">
                  <c:v>27.2</c:v>
                </c:pt>
                <c:pt idx="514">
                  <c:v>27.2</c:v>
                </c:pt>
                <c:pt idx="515">
                  <c:v>27.2</c:v>
                </c:pt>
                <c:pt idx="516">
                  <c:v>27.2</c:v>
                </c:pt>
                <c:pt idx="517">
                  <c:v>27.3</c:v>
                </c:pt>
                <c:pt idx="518">
                  <c:v>27.2</c:v>
                </c:pt>
                <c:pt idx="519">
                  <c:v>27.2</c:v>
                </c:pt>
                <c:pt idx="520">
                  <c:v>27.3</c:v>
                </c:pt>
                <c:pt idx="521">
                  <c:v>27.2</c:v>
                </c:pt>
                <c:pt idx="522">
                  <c:v>27.3</c:v>
                </c:pt>
                <c:pt idx="523">
                  <c:v>27.3</c:v>
                </c:pt>
                <c:pt idx="524">
                  <c:v>27.3</c:v>
                </c:pt>
                <c:pt idx="525">
                  <c:v>27.3</c:v>
                </c:pt>
                <c:pt idx="526">
                  <c:v>27.3</c:v>
                </c:pt>
                <c:pt idx="527">
                  <c:v>27.3</c:v>
                </c:pt>
                <c:pt idx="528">
                  <c:v>27.3</c:v>
                </c:pt>
                <c:pt idx="529">
                  <c:v>27.3</c:v>
                </c:pt>
                <c:pt idx="530">
                  <c:v>27.3</c:v>
                </c:pt>
                <c:pt idx="531">
                  <c:v>27.3</c:v>
                </c:pt>
                <c:pt idx="532">
                  <c:v>27.3</c:v>
                </c:pt>
                <c:pt idx="533">
                  <c:v>27.3</c:v>
                </c:pt>
                <c:pt idx="534">
                  <c:v>27.2</c:v>
                </c:pt>
                <c:pt idx="535">
                  <c:v>27.2</c:v>
                </c:pt>
                <c:pt idx="536">
                  <c:v>27.3</c:v>
                </c:pt>
                <c:pt idx="537">
                  <c:v>27.2</c:v>
                </c:pt>
                <c:pt idx="538">
                  <c:v>27.3</c:v>
                </c:pt>
                <c:pt idx="539">
                  <c:v>27.3</c:v>
                </c:pt>
                <c:pt idx="540">
                  <c:v>27.3</c:v>
                </c:pt>
                <c:pt idx="541">
                  <c:v>27.3</c:v>
                </c:pt>
                <c:pt idx="542">
                  <c:v>27.4</c:v>
                </c:pt>
                <c:pt idx="543">
                  <c:v>27.3</c:v>
                </c:pt>
                <c:pt idx="544">
                  <c:v>27.3</c:v>
                </c:pt>
                <c:pt idx="545">
                  <c:v>27.3</c:v>
                </c:pt>
                <c:pt idx="546">
                  <c:v>27.3</c:v>
                </c:pt>
                <c:pt idx="547">
                  <c:v>27.2</c:v>
                </c:pt>
                <c:pt idx="548">
                  <c:v>27.3</c:v>
                </c:pt>
                <c:pt idx="549">
                  <c:v>27.3</c:v>
                </c:pt>
                <c:pt idx="550">
                  <c:v>27.2</c:v>
                </c:pt>
                <c:pt idx="551">
                  <c:v>27.2</c:v>
                </c:pt>
                <c:pt idx="552">
                  <c:v>27.2</c:v>
                </c:pt>
                <c:pt idx="553">
                  <c:v>27.1</c:v>
                </c:pt>
                <c:pt idx="554">
                  <c:v>27.1</c:v>
                </c:pt>
                <c:pt idx="555">
                  <c:v>27.1</c:v>
                </c:pt>
                <c:pt idx="556">
                  <c:v>27.1</c:v>
                </c:pt>
                <c:pt idx="557">
                  <c:v>27.1</c:v>
                </c:pt>
                <c:pt idx="558">
                  <c:v>27.1</c:v>
                </c:pt>
                <c:pt idx="559">
                  <c:v>27.1</c:v>
                </c:pt>
                <c:pt idx="560">
                  <c:v>27.1</c:v>
                </c:pt>
                <c:pt idx="561">
                  <c:v>27</c:v>
                </c:pt>
                <c:pt idx="562">
                  <c:v>27</c:v>
                </c:pt>
                <c:pt idx="563">
                  <c:v>27</c:v>
                </c:pt>
                <c:pt idx="564">
                  <c:v>27</c:v>
                </c:pt>
                <c:pt idx="565">
                  <c:v>27</c:v>
                </c:pt>
                <c:pt idx="566">
                  <c:v>27</c:v>
                </c:pt>
                <c:pt idx="567">
                  <c:v>27</c:v>
                </c:pt>
                <c:pt idx="568">
                  <c:v>27</c:v>
                </c:pt>
                <c:pt idx="569">
                  <c:v>26.9</c:v>
                </c:pt>
                <c:pt idx="570">
                  <c:v>26.9</c:v>
                </c:pt>
                <c:pt idx="571">
                  <c:v>26.9</c:v>
                </c:pt>
                <c:pt idx="572">
                  <c:v>26.9</c:v>
                </c:pt>
                <c:pt idx="573">
                  <c:v>26.9</c:v>
                </c:pt>
                <c:pt idx="574">
                  <c:v>26.9</c:v>
                </c:pt>
                <c:pt idx="575">
                  <c:v>26.9</c:v>
                </c:pt>
                <c:pt idx="576">
                  <c:v>26.8</c:v>
                </c:pt>
                <c:pt idx="577">
                  <c:v>26.8</c:v>
                </c:pt>
                <c:pt idx="578">
                  <c:v>26.8</c:v>
                </c:pt>
                <c:pt idx="579">
                  <c:v>26.7</c:v>
                </c:pt>
                <c:pt idx="580">
                  <c:v>26.7</c:v>
                </c:pt>
                <c:pt idx="581">
                  <c:v>26.7</c:v>
                </c:pt>
                <c:pt idx="582">
                  <c:v>26.6</c:v>
                </c:pt>
                <c:pt idx="583">
                  <c:v>26.5</c:v>
                </c:pt>
                <c:pt idx="584">
                  <c:v>26.5</c:v>
                </c:pt>
                <c:pt idx="585">
                  <c:v>26.5</c:v>
                </c:pt>
                <c:pt idx="586">
                  <c:v>26.5</c:v>
                </c:pt>
                <c:pt idx="587">
                  <c:v>26.4</c:v>
                </c:pt>
                <c:pt idx="588">
                  <c:v>26.6</c:v>
                </c:pt>
                <c:pt idx="589">
                  <c:v>26.6</c:v>
                </c:pt>
                <c:pt idx="590">
                  <c:v>26.7</c:v>
                </c:pt>
                <c:pt idx="591">
                  <c:v>26.6</c:v>
                </c:pt>
                <c:pt idx="592">
                  <c:v>26.7</c:v>
                </c:pt>
                <c:pt idx="593">
                  <c:v>26.6</c:v>
                </c:pt>
                <c:pt idx="594">
                  <c:v>26.6</c:v>
                </c:pt>
                <c:pt idx="595">
                  <c:v>26.6</c:v>
                </c:pt>
                <c:pt idx="596">
                  <c:v>26.6</c:v>
                </c:pt>
                <c:pt idx="597">
                  <c:v>26.5</c:v>
                </c:pt>
                <c:pt idx="598">
                  <c:v>26.6</c:v>
                </c:pt>
                <c:pt idx="599">
                  <c:v>26.6</c:v>
                </c:pt>
                <c:pt idx="600">
                  <c:v>26.6</c:v>
                </c:pt>
                <c:pt idx="601">
                  <c:v>26.6</c:v>
                </c:pt>
                <c:pt idx="602">
                  <c:v>26.6</c:v>
                </c:pt>
                <c:pt idx="603">
                  <c:v>26.5</c:v>
                </c:pt>
                <c:pt idx="604">
                  <c:v>26.5</c:v>
                </c:pt>
                <c:pt idx="605">
                  <c:v>26.5</c:v>
                </c:pt>
                <c:pt idx="606">
                  <c:v>26.4</c:v>
                </c:pt>
                <c:pt idx="607">
                  <c:v>26.4</c:v>
                </c:pt>
                <c:pt idx="608">
                  <c:v>26.4</c:v>
                </c:pt>
                <c:pt idx="609">
                  <c:v>26.4</c:v>
                </c:pt>
                <c:pt idx="610">
                  <c:v>26.4</c:v>
                </c:pt>
                <c:pt idx="611">
                  <c:v>26.3</c:v>
                </c:pt>
                <c:pt idx="612">
                  <c:v>26.4</c:v>
                </c:pt>
                <c:pt idx="613">
                  <c:v>26.4</c:v>
                </c:pt>
                <c:pt idx="614">
                  <c:v>26.4</c:v>
                </c:pt>
                <c:pt idx="615">
                  <c:v>26.4</c:v>
                </c:pt>
                <c:pt idx="616">
                  <c:v>26.4</c:v>
                </c:pt>
                <c:pt idx="617">
                  <c:v>26.4</c:v>
                </c:pt>
                <c:pt idx="618">
                  <c:v>26.3</c:v>
                </c:pt>
                <c:pt idx="619">
                  <c:v>26.2</c:v>
                </c:pt>
                <c:pt idx="620">
                  <c:v>26.1</c:v>
                </c:pt>
                <c:pt idx="621">
                  <c:v>26.1</c:v>
                </c:pt>
                <c:pt idx="622">
                  <c:v>26.1</c:v>
                </c:pt>
                <c:pt idx="623">
                  <c:v>26.1</c:v>
                </c:pt>
                <c:pt idx="624">
                  <c:v>26.1</c:v>
                </c:pt>
                <c:pt idx="625">
                  <c:v>26.1</c:v>
                </c:pt>
                <c:pt idx="626">
                  <c:v>26.1</c:v>
                </c:pt>
                <c:pt idx="627">
                  <c:v>26.2</c:v>
                </c:pt>
                <c:pt idx="628">
                  <c:v>26.2</c:v>
                </c:pt>
                <c:pt idx="629">
                  <c:v>26.2</c:v>
                </c:pt>
                <c:pt idx="630">
                  <c:v>26.2</c:v>
                </c:pt>
                <c:pt idx="631">
                  <c:v>26.2</c:v>
                </c:pt>
                <c:pt idx="632">
                  <c:v>26.2</c:v>
                </c:pt>
                <c:pt idx="633">
                  <c:v>26.2</c:v>
                </c:pt>
                <c:pt idx="634">
                  <c:v>26.1</c:v>
                </c:pt>
                <c:pt idx="635">
                  <c:v>26.2</c:v>
                </c:pt>
                <c:pt idx="636">
                  <c:v>26.2</c:v>
                </c:pt>
                <c:pt idx="637">
                  <c:v>26.2</c:v>
                </c:pt>
                <c:pt idx="638">
                  <c:v>26.3</c:v>
                </c:pt>
                <c:pt idx="639">
                  <c:v>26.3</c:v>
                </c:pt>
                <c:pt idx="640">
                  <c:v>26.3</c:v>
                </c:pt>
                <c:pt idx="641">
                  <c:v>26.3</c:v>
                </c:pt>
                <c:pt idx="642">
                  <c:v>26.3</c:v>
                </c:pt>
                <c:pt idx="643">
                  <c:v>26.3</c:v>
                </c:pt>
                <c:pt idx="644">
                  <c:v>26.3</c:v>
                </c:pt>
                <c:pt idx="645">
                  <c:v>26.3</c:v>
                </c:pt>
                <c:pt idx="646">
                  <c:v>26.3</c:v>
                </c:pt>
                <c:pt idx="647">
                  <c:v>26.3</c:v>
                </c:pt>
                <c:pt idx="648">
                  <c:v>26.2</c:v>
                </c:pt>
                <c:pt idx="649">
                  <c:v>26.2</c:v>
                </c:pt>
                <c:pt idx="650">
                  <c:v>26.2</c:v>
                </c:pt>
                <c:pt idx="651">
                  <c:v>26.2</c:v>
                </c:pt>
                <c:pt idx="652">
                  <c:v>26.2</c:v>
                </c:pt>
                <c:pt idx="653">
                  <c:v>26.2</c:v>
                </c:pt>
                <c:pt idx="654">
                  <c:v>26.2</c:v>
                </c:pt>
                <c:pt idx="655">
                  <c:v>26.2</c:v>
                </c:pt>
                <c:pt idx="656">
                  <c:v>26.2</c:v>
                </c:pt>
                <c:pt idx="657">
                  <c:v>26.2</c:v>
                </c:pt>
                <c:pt idx="658">
                  <c:v>26.2</c:v>
                </c:pt>
                <c:pt idx="659">
                  <c:v>26.2</c:v>
                </c:pt>
                <c:pt idx="660">
                  <c:v>26.1</c:v>
                </c:pt>
                <c:pt idx="661">
                  <c:v>26.1</c:v>
                </c:pt>
                <c:pt idx="662">
                  <c:v>26</c:v>
                </c:pt>
                <c:pt idx="663">
                  <c:v>26</c:v>
                </c:pt>
                <c:pt idx="664">
                  <c:v>26</c:v>
                </c:pt>
                <c:pt idx="665">
                  <c:v>26</c:v>
                </c:pt>
                <c:pt idx="666">
                  <c:v>26</c:v>
                </c:pt>
                <c:pt idx="667">
                  <c:v>25.9</c:v>
                </c:pt>
                <c:pt idx="668">
                  <c:v>26</c:v>
                </c:pt>
                <c:pt idx="669">
                  <c:v>26</c:v>
                </c:pt>
                <c:pt idx="670">
                  <c:v>26</c:v>
                </c:pt>
                <c:pt idx="671">
                  <c:v>26</c:v>
                </c:pt>
                <c:pt idx="672">
                  <c:v>25.9</c:v>
                </c:pt>
                <c:pt idx="673">
                  <c:v>25.9</c:v>
                </c:pt>
                <c:pt idx="674">
                  <c:v>25.9</c:v>
                </c:pt>
                <c:pt idx="675">
                  <c:v>25.9</c:v>
                </c:pt>
                <c:pt idx="676">
                  <c:v>25.8</c:v>
                </c:pt>
                <c:pt idx="677">
                  <c:v>25.8</c:v>
                </c:pt>
                <c:pt idx="678">
                  <c:v>25.9</c:v>
                </c:pt>
                <c:pt idx="679">
                  <c:v>25.8</c:v>
                </c:pt>
                <c:pt idx="680">
                  <c:v>25.7</c:v>
                </c:pt>
                <c:pt idx="681">
                  <c:v>25.7</c:v>
                </c:pt>
                <c:pt idx="682">
                  <c:v>25.7</c:v>
                </c:pt>
                <c:pt idx="683">
                  <c:v>25.7</c:v>
                </c:pt>
                <c:pt idx="684">
                  <c:v>25.7</c:v>
                </c:pt>
                <c:pt idx="685">
                  <c:v>25.7</c:v>
                </c:pt>
                <c:pt idx="686">
                  <c:v>25.7</c:v>
                </c:pt>
                <c:pt idx="687">
                  <c:v>25.7</c:v>
                </c:pt>
                <c:pt idx="688">
                  <c:v>25.7</c:v>
                </c:pt>
                <c:pt idx="689">
                  <c:v>25.7</c:v>
                </c:pt>
                <c:pt idx="690">
                  <c:v>25.7</c:v>
                </c:pt>
                <c:pt idx="691">
                  <c:v>25.7</c:v>
                </c:pt>
                <c:pt idx="692">
                  <c:v>25.7</c:v>
                </c:pt>
                <c:pt idx="693">
                  <c:v>25.7</c:v>
                </c:pt>
                <c:pt idx="694">
                  <c:v>25.7</c:v>
                </c:pt>
                <c:pt idx="695">
                  <c:v>25.7</c:v>
                </c:pt>
                <c:pt idx="696">
                  <c:v>25.7</c:v>
                </c:pt>
                <c:pt idx="697">
                  <c:v>25.8</c:v>
                </c:pt>
                <c:pt idx="698">
                  <c:v>25.7</c:v>
                </c:pt>
                <c:pt idx="699">
                  <c:v>25.7</c:v>
                </c:pt>
                <c:pt idx="700">
                  <c:v>25.7</c:v>
                </c:pt>
                <c:pt idx="701">
                  <c:v>25.7</c:v>
                </c:pt>
                <c:pt idx="702">
                  <c:v>25.7</c:v>
                </c:pt>
                <c:pt idx="703">
                  <c:v>25.7</c:v>
                </c:pt>
                <c:pt idx="704">
                  <c:v>25.7</c:v>
                </c:pt>
                <c:pt idx="705">
                  <c:v>25.7</c:v>
                </c:pt>
                <c:pt idx="706">
                  <c:v>25.7</c:v>
                </c:pt>
                <c:pt idx="707">
                  <c:v>25.7</c:v>
                </c:pt>
                <c:pt idx="708">
                  <c:v>25.7</c:v>
                </c:pt>
                <c:pt idx="709">
                  <c:v>25.7</c:v>
                </c:pt>
                <c:pt idx="710">
                  <c:v>25.7</c:v>
                </c:pt>
              </c:numCache>
            </c:numRef>
          </c:yVal>
        </c:ser>
        <c:axId val="167745408"/>
        <c:axId val="168513536"/>
      </c:scatterChart>
      <c:valAx>
        <c:axId val="16774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AD2 (Raw)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661283745781778"/>
              <c:y val="0.91997511422183365"/>
            </c:manualLayout>
          </c:layout>
        </c:title>
        <c:numFmt formatCode="General" sourceLinked="1"/>
        <c:majorTickMark val="none"/>
        <c:tickLblPos val="nextTo"/>
        <c:crossAx val="168513536"/>
        <c:crosses val="autoZero"/>
        <c:crossBetween val="midCat"/>
      </c:valAx>
      <c:valAx>
        <c:axId val="168513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Air-Temp. (C)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4880905511811033E-2"/>
              <c:y val="0.37213803830076797"/>
            </c:manualLayout>
          </c:layout>
        </c:title>
        <c:numFmt formatCode="General" sourceLinked="1"/>
        <c:majorTickMark val="none"/>
        <c:tickLblPos val="nextTo"/>
        <c:crossAx val="16774540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title>
      <c:tx>
        <c:rich>
          <a:bodyPr/>
          <a:lstStyle/>
          <a:p>
            <a:pPr>
              <a:defRPr/>
            </a:pPr>
            <a:r>
              <a:rPr lang="en-US"/>
              <a:t>fs-classic22 2014/8/20</a:t>
            </a:r>
            <a:endParaRPr lang="ja-JP"/>
          </a:p>
        </c:rich>
      </c:tx>
      <c:layout/>
    </c:title>
    <c:plotArea>
      <c:layout>
        <c:manualLayout>
          <c:layoutTarget val="inner"/>
          <c:xMode val="edge"/>
          <c:yMode val="edge"/>
          <c:x val="0.19810276089541964"/>
          <c:y val="0.22754350150675609"/>
          <c:w val="0.73179778749537872"/>
          <c:h val="0.61316418780985682"/>
        </c:manualLayout>
      </c:layout>
      <c:scatterChart>
        <c:scatterStyle val="lineMarker"/>
        <c:ser>
          <c:idx val="0"/>
          <c:order val="0"/>
          <c:tx>
            <c:strRef>
              <c:f>Sheet1!$Q$4</c:f>
              <c:strCache>
                <c:ptCount val="1"/>
                <c:pt idx="0">
                  <c:v>湿度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6.8749191802003798E-2"/>
                  <c:y val="0.33965499024852608"/>
                </c:manualLayout>
              </c:layout>
              <c:numFmt formatCode="General" sourceLinked="0"/>
            </c:trendlineLbl>
          </c:trendline>
          <c:xVal>
            <c:numRef>
              <c:f>Sheet1!$F$196:$F$906</c:f>
              <c:numCache>
                <c:formatCode>General</c:formatCode>
                <c:ptCount val="711"/>
                <c:pt idx="0">
                  <c:v>480</c:v>
                </c:pt>
                <c:pt idx="1">
                  <c:v>483</c:v>
                </c:pt>
                <c:pt idx="2">
                  <c:v>487</c:v>
                </c:pt>
                <c:pt idx="3">
                  <c:v>482</c:v>
                </c:pt>
                <c:pt idx="4">
                  <c:v>476</c:v>
                </c:pt>
                <c:pt idx="5">
                  <c:v>470</c:v>
                </c:pt>
                <c:pt idx="6">
                  <c:v>475</c:v>
                </c:pt>
                <c:pt idx="7">
                  <c:v>476</c:v>
                </c:pt>
                <c:pt idx="8">
                  <c:v>475</c:v>
                </c:pt>
                <c:pt idx="9">
                  <c:v>488</c:v>
                </c:pt>
                <c:pt idx="10">
                  <c:v>481</c:v>
                </c:pt>
                <c:pt idx="11">
                  <c:v>481</c:v>
                </c:pt>
                <c:pt idx="12">
                  <c:v>484</c:v>
                </c:pt>
                <c:pt idx="14">
                  <c:v>492</c:v>
                </c:pt>
                <c:pt idx="15">
                  <c:v>492</c:v>
                </c:pt>
                <c:pt idx="16">
                  <c:v>501</c:v>
                </c:pt>
                <c:pt idx="17">
                  <c:v>499</c:v>
                </c:pt>
                <c:pt idx="18">
                  <c:v>505</c:v>
                </c:pt>
                <c:pt idx="19">
                  <c:v>497</c:v>
                </c:pt>
                <c:pt idx="20">
                  <c:v>488</c:v>
                </c:pt>
                <c:pt idx="21">
                  <c:v>489</c:v>
                </c:pt>
                <c:pt idx="22">
                  <c:v>494</c:v>
                </c:pt>
                <c:pt idx="23">
                  <c:v>501</c:v>
                </c:pt>
                <c:pt idx="24">
                  <c:v>507</c:v>
                </c:pt>
                <c:pt idx="25">
                  <c:v>511</c:v>
                </c:pt>
                <c:pt idx="26">
                  <c:v>513</c:v>
                </c:pt>
                <c:pt idx="27">
                  <c:v>517</c:v>
                </c:pt>
                <c:pt idx="28">
                  <c:v>514</c:v>
                </c:pt>
                <c:pt idx="29">
                  <c:v>512</c:v>
                </c:pt>
                <c:pt idx="30">
                  <c:v>520</c:v>
                </c:pt>
                <c:pt idx="31">
                  <c:v>516</c:v>
                </c:pt>
                <c:pt idx="32">
                  <c:v>498</c:v>
                </c:pt>
                <c:pt idx="33">
                  <c:v>511</c:v>
                </c:pt>
                <c:pt idx="34">
                  <c:v>512</c:v>
                </c:pt>
                <c:pt idx="35">
                  <c:v>510</c:v>
                </c:pt>
                <c:pt idx="36">
                  <c:v>513</c:v>
                </c:pt>
                <c:pt idx="37">
                  <c:v>516</c:v>
                </c:pt>
                <c:pt idx="38">
                  <c:v>519</c:v>
                </c:pt>
                <c:pt idx="39">
                  <c:v>510</c:v>
                </c:pt>
                <c:pt idx="40">
                  <c:v>513</c:v>
                </c:pt>
                <c:pt idx="41">
                  <c:v>512</c:v>
                </c:pt>
                <c:pt idx="42">
                  <c:v>505</c:v>
                </c:pt>
                <c:pt idx="43">
                  <c:v>503</c:v>
                </c:pt>
                <c:pt idx="44">
                  <c:v>509</c:v>
                </c:pt>
                <c:pt idx="45">
                  <c:v>510</c:v>
                </c:pt>
                <c:pt idx="46">
                  <c:v>509</c:v>
                </c:pt>
                <c:pt idx="47">
                  <c:v>504</c:v>
                </c:pt>
                <c:pt idx="48">
                  <c:v>509</c:v>
                </c:pt>
                <c:pt idx="49">
                  <c:v>511</c:v>
                </c:pt>
                <c:pt idx="50">
                  <c:v>512</c:v>
                </c:pt>
                <c:pt idx="51">
                  <c:v>512</c:v>
                </c:pt>
                <c:pt idx="52">
                  <c:v>520</c:v>
                </c:pt>
                <c:pt idx="53">
                  <c:v>517</c:v>
                </c:pt>
                <c:pt idx="54">
                  <c:v>517</c:v>
                </c:pt>
                <c:pt idx="55">
                  <c:v>514</c:v>
                </c:pt>
                <c:pt idx="56">
                  <c:v>517</c:v>
                </c:pt>
                <c:pt idx="57">
                  <c:v>515</c:v>
                </c:pt>
                <c:pt idx="58">
                  <c:v>521</c:v>
                </c:pt>
                <c:pt idx="59">
                  <c:v>516</c:v>
                </c:pt>
                <c:pt idx="60">
                  <c:v>517</c:v>
                </c:pt>
                <c:pt idx="61">
                  <c:v>521</c:v>
                </c:pt>
                <c:pt idx="62">
                  <c:v>521</c:v>
                </c:pt>
                <c:pt idx="63">
                  <c:v>531</c:v>
                </c:pt>
                <c:pt idx="64">
                  <c:v>526</c:v>
                </c:pt>
                <c:pt idx="65">
                  <c:v>524</c:v>
                </c:pt>
                <c:pt idx="66">
                  <c:v>526</c:v>
                </c:pt>
                <c:pt idx="67">
                  <c:v>525</c:v>
                </c:pt>
                <c:pt idx="68">
                  <c:v>521</c:v>
                </c:pt>
                <c:pt idx="69">
                  <c:v>524</c:v>
                </c:pt>
                <c:pt idx="70">
                  <c:v>522</c:v>
                </c:pt>
                <c:pt idx="71">
                  <c:v>529</c:v>
                </c:pt>
                <c:pt idx="72">
                  <c:v>536</c:v>
                </c:pt>
                <c:pt idx="73">
                  <c:v>535</c:v>
                </c:pt>
                <c:pt idx="74">
                  <c:v>542</c:v>
                </c:pt>
                <c:pt idx="75">
                  <c:v>538</c:v>
                </c:pt>
                <c:pt idx="76">
                  <c:v>541</c:v>
                </c:pt>
                <c:pt idx="77">
                  <c:v>539</c:v>
                </c:pt>
                <c:pt idx="78">
                  <c:v>537</c:v>
                </c:pt>
                <c:pt idx="79">
                  <c:v>541</c:v>
                </c:pt>
                <c:pt idx="80">
                  <c:v>541</c:v>
                </c:pt>
                <c:pt idx="81">
                  <c:v>543</c:v>
                </c:pt>
                <c:pt idx="82">
                  <c:v>537</c:v>
                </c:pt>
                <c:pt idx="83">
                  <c:v>526</c:v>
                </c:pt>
                <c:pt idx="84">
                  <c:v>529</c:v>
                </c:pt>
                <c:pt idx="85">
                  <c:v>523</c:v>
                </c:pt>
                <c:pt idx="86">
                  <c:v>528</c:v>
                </c:pt>
                <c:pt idx="87">
                  <c:v>535</c:v>
                </c:pt>
                <c:pt idx="88">
                  <c:v>527</c:v>
                </c:pt>
                <c:pt idx="89">
                  <c:v>530</c:v>
                </c:pt>
                <c:pt idx="90">
                  <c:v>526</c:v>
                </c:pt>
                <c:pt idx="91">
                  <c:v>531</c:v>
                </c:pt>
                <c:pt idx="92">
                  <c:v>531</c:v>
                </c:pt>
                <c:pt idx="93">
                  <c:v>537</c:v>
                </c:pt>
                <c:pt idx="94">
                  <c:v>539</c:v>
                </c:pt>
                <c:pt idx="95">
                  <c:v>534</c:v>
                </c:pt>
                <c:pt idx="96">
                  <c:v>535</c:v>
                </c:pt>
                <c:pt idx="97">
                  <c:v>539</c:v>
                </c:pt>
                <c:pt idx="98">
                  <c:v>542</c:v>
                </c:pt>
                <c:pt idx="99">
                  <c:v>545</c:v>
                </c:pt>
                <c:pt idx="100">
                  <c:v>547</c:v>
                </c:pt>
                <c:pt idx="101">
                  <c:v>545</c:v>
                </c:pt>
                <c:pt idx="102">
                  <c:v>546</c:v>
                </c:pt>
                <c:pt idx="103">
                  <c:v>551</c:v>
                </c:pt>
                <c:pt idx="104">
                  <c:v>547</c:v>
                </c:pt>
                <c:pt idx="105">
                  <c:v>551</c:v>
                </c:pt>
                <c:pt idx="106">
                  <c:v>545</c:v>
                </c:pt>
                <c:pt idx="107">
                  <c:v>547</c:v>
                </c:pt>
                <c:pt idx="108">
                  <c:v>540</c:v>
                </c:pt>
                <c:pt idx="109">
                  <c:v>540</c:v>
                </c:pt>
                <c:pt idx="110">
                  <c:v>544</c:v>
                </c:pt>
                <c:pt idx="111">
                  <c:v>545</c:v>
                </c:pt>
                <c:pt idx="112">
                  <c:v>546</c:v>
                </c:pt>
                <c:pt idx="113">
                  <c:v>547</c:v>
                </c:pt>
                <c:pt idx="114">
                  <c:v>551</c:v>
                </c:pt>
                <c:pt idx="115">
                  <c:v>555</c:v>
                </c:pt>
                <c:pt idx="116">
                  <c:v>555</c:v>
                </c:pt>
                <c:pt idx="117">
                  <c:v>561</c:v>
                </c:pt>
                <c:pt idx="118">
                  <c:v>565</c:v>
                </c:pt>
                <c:pt idx="119">
                  <c:v>561</c:v>
                </c:pt>
                <c:pt idx="120">
                  <c:v>564</c:v>
                </c:pt>
                <c:pt idx="121">
                  <c:v>568</c:v>
                </c:pt>
                <c:pt idx="122">
                  <c:v>570</c:v>
                </c:pt>
                <c:pt idx="123">
                  <c:v>572</c:v>
                </c:pt>
                <c:pt idx="124">
                  <c:v>567</c:v>
                </c:pt>
                <c:pt idx="125">
                  <c:v>573</c:v>
                </c:pt>
                <c:pt idx="126">
                  <c:v>577</c:v>
                </c:pt>
                <c:pt idx="127">
                  <c:v>575</c:v>
                </c:pt>
                <c:pt idx="128">
                  <c:v>573</c:v>
                </c:pt>
                <c:pt idx="129">
                  <c:v>563</c:v>
                </c:pt>
                <c:pt idx="130">
                  <c:v>563</c:v>
                </c:pt>
                <c:pt idx="131">
                  <c:v>565</c:v>
                </c:pt>
                <c:pt idx="132">
                  <c:v>563</c:v>
                </c:pt>
                <c:pt idx="133">
                  <c:v>568</c:v>
                </c:pt>
                <c:pt idx="134">
                  <c:v>560</c:v>
                </c:pt>
                <c:pt idx="135">
                  <c:v>557</c:v>
                </c:pt>
                <c:pt idx="136">
                  <c:v>554</c:v>
                </c:pt>
                <c:pt idx="137">
                  <c:v>560</c:v>
                </c:pt>
                <c:pt idx="138">
                  <c:v>556</c:v>
                </c:pt>
                <c:pt idx="139">
                  <c:v>556</c:v>
                </c:pt>
                <c:pt idx="140">
                  <c:v>558</c:v>
                </c:pt>
                <c:pt idx="141">
                  <c:v>551</c:v>
                </c:pt>
                <c:pt idx="142">
                  <c:v>567</c:v>
                </c:pt>
                <c:pt idx="143">
                  <c:v>558</c:v>
                </c:pt>
                <c:pt idx="144">
                  <c:v>560</c:v>
                </c:pt>
                <c:pt idx="145">
                  <c:v>562</c:v>
                </c:pt>
                <c:pt idx="146">
                  <c:v>571</c:v>
                </c:pt>
                <c:pt idx="147">
                  <c:v>571</c:v>
                </c:pt>
                <c:pt idx="148">
                  <c:v>573</c:v>
                </c:pt>
                <c:pt idx="149">
                  <c:v>579</c:v>
                </c:pt>
                <c:pt idx="150">
                  <c:v>577</c:v>
                </c:pt>
                <c:pt idx="151">
                  <c:v>584</c:v>
                </c:pt>
                <c:pt idx="152">
                  <c:v>584</c:v>
                </c:pt>
                <c:pt idx="153">
                  <c:v>584</c:v>
                </c:pt>
                <c:pt idx="154">
                  <c:v>581</c:v>
                </c:pt>
                <c:pt idx="155">
                  <c:v>587</c:v>
                </c:pt>
                <c:pt idx="156">
                  <c:v>586</c:v>
                </c:pt>
                <c:pt idx="157">
                  <c:v>586</c:v>
                </c:pt>
                <c:pt idx="158">
                  <c:v>590</c:v>
                </c:pt>
                <c:pt idx="159">
                  <c:v>593</c:v>
                </c:pt>
                <c:pt idx="160">
                  <c:v>600</c:v>
                </c:pt>
                <c:pt idx="161">
                  <c:v>602</c:v>
                </c:pt>
                <c:pt idx="162">
                  <c:v>607</c:v>
                </c:pt>
                <c:pt idx="163">
                  <c:v>607</c:v>
                </c:pt>
                <c:pt idx="164">
                  <c:v>609</c:v>
                </c:pt>
                <c:pt idx="165">
                  <c:v>611</c:v>
                </c:pt>
                <c:pt idx="166">
                  <c:v>617</c:v>
                </c:pt>
                <c:pt idx="167">
                  <c:v>621</c:v>
                </c:pt>
                <c:pt idx="168">
                  <c:v>618</c:v>
                </c:pt>
                <c:pt idx="169">
                  <c:v>621</c:v>
                </c:pt>
                <c:pt idx="170">
                  <c:v>622</c:v>
                </c:pt>
                <c:pt idx="171">
                  <c:v>623</c:v>
                </c:pt>
                <c:pt idx="172">
                  <c:v>626</c:v>
                </c:pt>
                <c:pt idx="173">
                  <c:v>627</c:v>
                </c:pt>
                <c:pt idx="174">
                  <c:v>630</c:v>
                </c:pt>
                <c:pt idx="175">
                  <c:v>627</c:v>
                </c:pt>
                <c:pt idx="176">
                  <c:v>635</c:v>
                </c:pt>
                <c:pt idx="177">
                  <c:v>633</c:v>
                </c:pt>
                <c:pt idx="178">
                  <c:v>643</c:v>
                </c:pt>
                <c:pt idx="179">
                  <c:v>643</c:v>
                </c:pt>
                <c:pt idx="180">
                  <c:v>648</c:v>
                </c:pt>
                <c:pt idx="181">
                  <c:v>644</c:v>
                </c:pt>
                <c:pt idx="182">
                  <c:v>653</c:v>
                </c:pt>
                <c:pt idx="183">
                  <c:v>651</c:v>
                </c:pt>
                <c:pt idx="184">
                  <c:v>652</c:v>
                </c:pt>
                <c:pt idx="185">
                  <c:v>658</c:v>
                </c:pt>
                <c:pt idx="186">
                  <c:v>657</c:v>
                </c:pt>
                <c:pt idx="187">
                  <c:v>656</c:v>
                </c:pt>
                <c:pt idx="188">
                  <c:v>657</c:v>
                </c:pt>
                <c:pt idx="189">
                  <c:v>661</c:v>
                </c:pt>
                <c:pt idx="190">
                  <c:v>663</c:v>
                </c:pt>
                <c:pt idx="191">
                  <c:v>663</c:v>
                </c:pt>
                <c:pt idx="192">
                  <c:v>662</c:v>
                </c:pt>
                <c:pt idx="193">
                  <c:v>661</c:v>
                </c:pt>
                <c:pt idx="194">
                  <c:v>664</c:v>
                </c:pt>
                <c:pt idx="195">
                  <c:v>667</c:v>
                </c:pt>
                <c:pt idx="196">
                  <c:v>672</c:v>
                </c:pt>
                <c:pt idx="197">
                  <c:v>672</c:v>
                </c:pt>
                <c:pt idx="198">
                  <c:v>672</c:v>
                </c:pt>
                <c:pt idx="199">
                  <c:v>672</c:v>
                </c:pt>
                <c:pt idx="200">
                  <c:v>672</c:v>
                </c:pt>
                <c:pt idx="201">
                  <c:v>673</c:v>
                </c:pt>
                <c:pt idx="202">
                  <c:v>671</c:v>
                </c:pt>
                <c:pt idx="203">
                  <c:v>676</c:v>
                </c:pt>
                <c:pt idx="204">
                  <c:v>672</c:v>
                </c:pt>
                <c:pt idx="205">
                  <c:v>675</c:v>
                </c:pt>
                <c:pt idx="206">
                  <c:v>677</c:v>
                </c:pt>
                <c:pt idx="207">
                  <c:v>680</c:v>
                </c:pt>
                <c:pt idx="208">
                  <c:v>684</c:v>
                </c:pt>
                <c:pt idx="209">
                  <c:v>685</c:v>
                </c:pt>
                <c:pt idx="210">
                  <c:v>691</c:v>
                </c:pt>
                <c:pt idx="211">
                  <c:v>684</c:v>
                </c:pt>
                <c:pt idx="212">
                  <c:v>675</c:v>
                </c:pt>
                <c:pt idx="213">
                  <c:v>687</c:v>
                </c:pt>
                <c:pt idx="214">
                  <c:v>684</c:v>
                </c:pt>
                <c:pt idx="215">
                  <c:v>683</c:v>
                </c:pt>
                <c:pt idx="216">
                  <c:v>684</c:v>
                </c:pt>
                <c:pt idx="217">
                  <c:v>682</c:v>
                </c:pt>
                <c:pt idx="218">
                  <c:v>686</c:v>
                </c:pt>
                <c:pt idx="219">
                  <c:v>685</c:v>
                </c:pt>
                <c:pt idx="220">
                  <c:v>685</c:v>
                </c:pt>
                <c:pt idx="221">
                  <c:v>683</c:v>
                </c:pt>
                <c:pt idx="222">
                  <c:v>686</c:v>
                </c:pt>
                <c:pt idx="223">
                  <c:v>686</c:v>
                </c:pt>
                <c:pt idx="224">
                  <c:v>686</c:v>
                </c:pt>
                <c:pt idx="225">
                  <c:v>688</c:v>
                </c:pt>
                <c:pt idx="226">
                  <c:v>690</c:v>
                </c:pt>
                <c:pt idx="227">
                  <c:v>688</c:v>
                </c:pt>
                <c:pt idx="228">
                  <c:v>692</c:v>
                </c:pt>
                <c:pt idx="229">
                  <c:v>690</c:v>
                </c:pt>
                <c:pt idx="230">
                  <c:v>690</c:v>
                </c:pt>
                <c:pt idx="231">
                  <c:v>692</c:v>
                </c:pt>
                <c:pt idx="232">
                  <c:v>688</c:v>
                </c:pt>
                <c:pt idx="233">
                  <c:v>690</c:v>
                </c:pt>
                <c:pt idx="234">
                  <c:v>690</c:v>
                </c:pt>
                <c:pt idx="235">
                  <c:v>693</c:v>
                </c:pt>
                <c:pt idx="236">
                  <c:v>695</c:v>
                </c:pt>
                <c:pt idx="237">
                  <c:v>692</c:v>
                </c:pt>
                <c:pt idx="238">
                  <c:v>693</c:v>
                </c:pt>
                <c:pt idx="239">
                  <c:v>694</c:v>
                </c:pt>
                <c:pt idx="240">
                  <c:v>696</c:v>
                </c:pt>
                <c:pt idx="241">
                  <c:v>696</c:v>
                </c:pt>
                <c:pt idx="242">
                  <c:v>695</c:v>
                </c:pt>
                <c:pt idx="243">
                  <c:v>695</c:v>
                </c:pt>
                <c:pt idx="244">
                  <c:v>697</c:v>
                </c:pt>
                <c:pt idx="245">
                  <c:v>698</c:v>
                </c:pt>
                <c:pt idx="246">
                  <c:v>693</c:v>
                </c:pt>
                <c:pt idx="247">
                  <c:v>692</c:v>
                </c:pt>
                <c:pt idx="248">
                  <c:v>695</c:v>
                </c:pt>
                <c:pt idx="249">
                  <c:v>693</c:v>
                </c:pt>
                <c:pt idx="250">
                  <c:v>693</c:v>
                </c:pt>
                <c:pt idx="251">
                  <c:v>693</c:v>
                </c:pt>
                <c:pt idx="252">
                  <c:v>691</c:v>
                </c:pt>
                <c:pt idx="253">
                  <c:v>689</c:v>
                </c:pt>
                <c:pt idx="254">
                  <c:v>688</c:v>
                </c:pt>
                <c:pt idx="255">
                  <c:v>687</c:v>
                </c:pt>
                <c:pt idx="256">
                  <c:v>686</c:v>
                </c:pt>
                <c:pt idx="257">
                  <c:v>691</c:v>
                </c:pt>
                <c:pt idx="258">
                  <c:v>687</c:v>
                </c:pt>
                <c:pt idx="259">
                  <c:v>683</c:v>
                </c:pt>
                <c:pt idx="260">
                  <c:v>687</c:v>
                </c:pt>
                <c:pt idx="261">
                  <c:v>697</c:v>
                </c:pt>
                <c:pt idx="262">
                  <c:v>702</c:v>
                </c:pt>
                <c:pt idx="263">
                  <c:v>708</c:v>
                </c:pt>
                <c:pt idx="264">
                  <c:v>709</c:v>
                </c:pt>
                <c:pt idx="265">
                  <c:v>715</c:v>
                </c:pt>
                <c:pt idx="266">
                  <c:v>717</c:v>
                </c:pt>
                <c:pt idx="267">
                  <c:v>727</c:v>
                </c:pt>
                <c:pt idx="268">
                  <c:v>728</c:v>
                </c:pt>
                <c:pt idx="269">
                  <c:v>725</c:v>
                </c:pt>
                <c:pt idx="270">
                  <c:v>721</c:v>
                </c:pt>
                <c:pt idx="271">
                  <c:v>723</c:v>
                </c:pt>
                <c:pt idx="272">
                  <c:v>728</c:v>
                </c:pt>
                <c:pt idx="273">
                  <c:v>722</c:v>
                </c:pt>
                <c:pt idx="274">
                  <c:v>723</c:v>
                </c:pt>
                <c:pt idx="275">
                  <c:v>727</c:v>
                </c:pt>
                <c:pt idx="276">
                  <c:v>732</c:v>
                </c:pt>
                <c:pt idx="277">
                  <c:v>733</c:v>
                </c:pt>
                <c:pt idx="278">
                  <c:v>730</c:v>
                </c:pt>
                <c:pt idx="279">
                  <c:v>730</c:v>
                </c:pt>
                <c:pt idx="280">
                  <c:v>729</c:v>
                </c:pt>
                <c:pt idx="281">
                  <c:v>718</c:v>
                </c:pt>
                <c:pt idx="282">
                  <c:v>719</c:v>
                </c:pt>
                <c:pt idx="283">
                  <c:v>709</c:v>
                </c:pt>
                <c:pt idx="284">
                  <c:v>708</c:v>
                </c:pt>
                <c:pt idx="285">
                  <c:v>729</c:v>
                </c:pt>
                <c:pt idx="286">
                  <c:v>737</c:v>
                </c:pt>
                <c:pt idx="287">
                  <c:v>752</c:v>
                </c:pt>
                <c:pt idx="288">
                  <c:v>762</c:v>
                </c:pt>
                <c:pt idx="289">
                  <c:v>760</c:v>
                </c:pt>
                <c:pt idx="290">
                  <c:v>755</c:v>
                </c:pt>
                <c:pt idx="291">
                  <c:v>748</c:v>
                </c:pt>
                <c:pt idx="292">
                  <c:v>741</c:v>
                </c:pt>
                <c:pt idx="293">
                  <c:v>751</c:v>
                </c:pt>
                <c:pt idx="294">
                  <c:v>749</c:v>
                </c:pt>
                <c:pt idx="295">
                  <c:v>749</c:v>
                </c:pt>
                <c:pt idx="296">
                  <c:v>755</c:v>
                </c:pt>
                <c:pt idx="297">
                  <c:v>746</c:v>
                </c:pt>
                <c:pt idx="298">
                  <c:v>732</c:v>
                </c:pt>
                <c:pt idx="299">
                  <c:v>728</c:v>
                </c:pt>
                <c:pt idx="300">
                  <c:v>734</c:v>
                </c:pt>
                <c:pt idx="301">
                  <c:v>734</c:v>
                </c:pt>
                <c:pt idx="302">
                  <c:v>748</c:v>
                </c:pt>
                <c:pt idx="303">
                  <c:v>754</c:v>
                </c:pt>
                <c:pt idx="304">
                  <c:v>750</c:v>
                </c:pt>
                <c:pt idx="305">
                  <c:v>742</c:v>
                </c:pt>
                <c:pt idx="306">
                  <c:v>744</c:v>
                </c:pt>
                <c:pt idx="307">
                  <c:v>736</c:v>
                </c:pt>
                <c:pt idx="308">
                  <c:v>737</c:v>
                </c:pt>
                <c:pt idx="309">
                  <c:v>738</c:v>
                </c:pt>
                <c:pt idx="310">
                  <c:v>730</c:v>
                </c:pt>
                <c:pt idx="311">
                  <c:v>726</c:v>
                </c:pt>
                <c:pt idx="312">
                  <c:v>728</c:v>
                </c:pt>
                <c:pt idx="313">
                  <c:v>736</c:v>
                </c:pt>
                <c:pt idx="314">
                  <c:v>745</c:v>
                </c:pt>
                <c:pt idx="315">
                  <c:v>739</c:v>
                </c:pt>
                <c:pt idx="316">
                  <c:v>737</c:v>
                </c:pt>
                <c:pt idx="317">
                  <c:v>737</c:v>
                </c:pt>
                <c:pt idx="318">
                  <c:v>743</c:v>
                </c:pt>
                <c:pt idx="319">
                  <c:v>741</c:v>
                </c:pt>
                <c:pt idx="320">
                  <c:v>750</c:v>
                </c:pt>
                <c:pt idx="321">
                  <c:v>758</c:v>
                </c:pt>
                <c:pt idx="322">
                  <c:v>745</c:v>
                </c:pt>
                <c:pt idx="323">
                  <c:v>736</c:v>
                </c:pt>
                <c:pt idx="324">
                  <c:v>741</c:v>
                </c:pt>
                <c:pt idx="325">
                  <c:v>743</c:v>
                </c:pt>
                <c:pt idx="326">
                  <c:v>741</c:v>
                </c:pt>
                <c:pt idx="327">
                  <c:v>733</c:v>
                </c:pt>
                <c:pt idx="328">
                  <c:v>732</c:v>
                </c:pt>
                <c:pt idx="329">
                  <c:v>743</c:v>
                </c:pt>
                <c:pt idx="330">
                  <c:v>731</c:v>
                </c:pt>
                <c:pt idx="331">
                  <c:v>733</c:v>
                </c:pt>
                <c:pt idx="332">
                  <c:v>723</c:v>
                </c:pt>
                <c:pt idx="333">
                  <c:v>721</c:v>
                </c:pt>
                <c:pt idx="334">
                  <c:v>724</c:v>
                </c:pt>
                <c:pt idx="335">
                  <c:v>723</c:v>
                </c:pt>
                <c:pt idx="336">
                  <c:v>731</c:v>
                </c:pt>
                <c:pt idx="337">
                  <c:v>730</c:v>
                </c:pt>
                <c:pt idx="338">
                  <c:v>730</c:v>
                </c:pt>
                <c:pt idx="339">
                  <c:v>731</c:v>
                </c:pt>
                <c:pt idx="340">
                  <c:v>740</c:v>
                </c:pt>
                <c:pt idx="341">
                  <c:v>744</c:v>
                </c:pt>
                <c:pt idx="342">
                  <c:v>743</c:v>
                </c:pt>
                <c:pt idx="343">
                  <c:v>744</c:v>
                </c:pt>
                <c:pt idx="344">
                  <c:v>744</c:v>
                </c:pt>
                <c:pt idx="345">
                  <c:v>745</c:v>
                </c:pt>
                <c:pt idx="346">
                  <c:v>749</c:v>
                </c:pt>
                <c:pt idx="347">
                  <c:v>751</c:v>
                </c:pt>
                <c:pt idx="348">
                  <c:v>751</c:v>
                </c:pt>
                <c:pt idx="349">
                  <c:v>751</c:v>
                </c:pt>
                <c:pt idx="350">
                  <c:v>748</c:v>
                </c:pt>
                <c:pt idx="351">
                  <c:v>745</c:v>
                </c:pt>
                <c:pt idx="352">
                  <c:v>751</c:v>
                </c:pt>
                <c:pt idx="353">
                  <c:v>751</c:v>
                </c:pt>
                <c:pt idx="354">
                  <c:v>753</c:v>
                </c:pt>
                <c:pt idx="355">
                  <c:v>751</c:v>
                </c:pt>
                <c:pt idx="356">
                  <c:v>748</c:v>
                </c:pt>
                <c:pt idx="357">
                  <c:v>746</c:v>
                </c:pt>
                <c:pt idx="358">
                  <c:v>737</c:v>
                </c:pt>
                <c:pt idx="359">
                  <c:v>737</c:v>
                </c:pt>
                <c:pt idx="360">
                  <c:v>735</c:v>
                </c:pt>
                <c:pt idx="361">
                  <c:v>735</c:v>
                </c:pt>
                <c:pt idx="362">
                  <c:v>726</c:v>
                </c:pt>
                <c:pt idx="363">
                  <c:v>731</c:v>
                </c:pt>
                <c:pt idx="364">
                  <c:v>730</c:v>
                </c:pt>
                <c:pt idx="365">
                  <c:v>736</c:v>
                </c:pt>
                <c:pt idx="366">
                  <c:v>736</c:v>
                </c:pt>
                <c:pt idx="367">
                  <c:v>737</c:v>
                </c:pt>
                <c:pt idx="368">
                  <c:v>725</c:v>
                </c:pt>
                <c:pt idx="369">
                  <c:v>722</c:v>
                </c:pt>
                <c:pt idx="370">
                  <c:v>720</c:v>
                </c:pt>
                <c:pt idx="371">
                  <c:v>714</c:v>
                </c:pt>
                <c:pt idx="372">
                  <c:v>696</c:v>
                </c:pt>
                <c:pt idx="373">
                  <c:v>685</c:v>
                </c:pt>
                <c:pt idx="374">
                  <c:v>679</c:v>
                </c:pt>
                <c:pt idx="375">
                  <c:v>683</c:v>
                </c:pt>
                <c:pt idx="376">
                  <c:v>691</c:v>
                </c:pt>
                <c:pt idx="377">
                  <c:v>692</c:v>
                </c:pt>
                <c:pt idx="378">
                  <c:v>694</c:v>
                </c:pt>
                <c:pt idx="379">
                  <c:v>696</c:v>
                </c:pt>
                <c:pt idx="380">
                  <c:v>693</c:v>
                </c:pt>
                <c:pt idx="381">
                  <c:v>702</c:v>
                </c:pt>
                <c:pt idx="382">
                  <c:v>706</c:v>
                </c:pt>
                <c:pt idx="383">
                  <c:v>712</c:v>
                </c:pt>
                <c:pt idx="384">
                  <c:v>718</c:v>
                </c:pt>
                <c:pt idx="385">
                  <c:v>708</c:v>
                </c:pt>
                <c:pt idx="386">
                  <c:v>705</c:v>
                </c:pt>
                <c:pt idx="387">
                  <c:v>710</c:v>
                </c:pt>
                <c:pt idx="388">
                  <c:v>716</c:v>
                </c:pt>
                <c:pt idx="389">
                  <c:v>714</c:v>
                </c:pt>
                <c:pt idx="390">
                  <c:v>709</c:v>
                </c:pt>
                <c:pt idx="391">
                  <c:v>705</c:v>
                </c:pt>
                <c:pt idx="392">
                  <c:v>713</c:v>
                </c:pt>
                <c:pt idx="393">
                  <c:v>719</c:v>
                </c:pt>
                <c:pt idx="394">
                  <c:v>718</c:v>
                </c:pt>
                <c:pt idx="395">
                  <c:v>716</c:v>
                </c:pt>
                <c:pt idx="396">
                  <c:v>714</c:v>
                </c:pt>
                <c:pt idx="397">
                  <c:v>715</c:v>
                </c:pt>
                <c:pt idx="398">
                  <c:v>719</c:v>
                </c:pt>
                <c:pt idx="399">
                  <c:v>719</c:v>
                </c:pt>
                <c:pt idx="400">
                  <c:v>719</c:v>
                </c:pt>
                <c:pt idx="401">
                  <c:v>715</c:v>
                </c:pt>
                <c:pt idx="402">
                  <c:v>724</c:v>
                </c:pt>
                <c:pt idx="403">
                  <c:v>728</c:v>
                </c:pt>
                <c:pt idx="404">
                  <c:v>730</c:v>
                </c:pt>
                <c:pt idx="405">
                  <c:v>725</c:v>
                </c:pt>
                <c:pt idx="406">
                  <c:v>727</c:v>
                </c:pt>
                <c:pt idx="407">
                  <c:v>728</c:v>
                </c:pt>
                <c:pt idx="408">
                  <c:v>729</c:v>
                </c:pt>
                <c:pt idx="409">
                  <c:v>731</c:v>
                </c:pt>
                <c:pt idx="410">
                  <c:v>739</c:v>
                </c:pt>
                <c:pt idx="411">
                  <c:v>741</c:v>
                </c:pt>
                <c:pt idx="412">
                  <c:v>745</c:v>
                </c:pt>
                <c:pt idx="413">
                  <c:v>750</c:v>
                </c:pt>
                <c:pt idx="414">
                  <c:v>749</c:v>
                </c:pt>
                <c:pt idx="415">
                  <c:v>740</c:v>
                </c:pt>
                <c:pt idx="416">
                  <c:v>735</c:v>
                </c:pt>
                <c:pt idx="417">
                  <c:v>737</c:v>
                </c:pt>
                <c:pt idx="418">
                  <c:v>746</c:v>
                </c:pt>
                <c:pt idx="419">
                  <c:v>746</c:v>
                </c:pt>
                <c:pt idx="420">
                  <c:v>745</c:v>
                </c:pt>
                <c:pt idx="421">
                  <c:v>742</c:v>
                </c:pt>
                <c:pt idx="422">
                  <c:v>742</c:v>
                </c:pt>
                <c:pt idx="423">
                  <c:v>737</c:v>
                </c:pt>
                <c:pt idx="424">
                  <c:v>740</c:v>
                </c:pt>
                <c:pt idx="425">
                  <c:v>732</c:v>
                </c:pt>
                <c:pt idx="426">
                  <c:v>741</c:v>
                </c:pt>
                <c:pt idx="427">
                  <c:v>737</c:v>
                </c:pt>
                <c:pt idx="428">
                  <c:v>726</c:v>
                </c:pt>
                <c:pt idx="429">
                  <c:v>734</c:v>
                </c:pt>
                <c:pt idx="430">
                  <c:v>724</c:v>
                </c:pt>
                <c:pt idx="431">
                  <c:v>729</c:v>
                </c:pt>
                <c:pt idx="432">
                  <c:v>722</c:v>
                </c:pt>
                <c:pt idx="433">
                  <c:v>733</c:v>
                </c:pt>
                <c:pt idx="434">
                  <c:v>741</c:v>
                </c:pt>
                <c:pt idx="435">
                  <c:v>744</c:v>
                </c:pt>
                <c:pt idx="436">
                  <c:v>743</c:v>
                </c:pt>
                <c:pt idx="437">
                  <c:v>738</c:v>
                </c:pt>
                <c:pt idx="438">
                  <c:v>736</c:v>
                </c:pt>
                <c:pt idx="439">
                  <c:v>734</c:v>
                </c:pt>
                <c:pt idx="440">
                  <c:v>735</c:v>
                </c:pt>
                <c:pt idx="441">
                  <c:v>737</c:v>
                </c:pt>
                <c:pt idx="442">
                  <c:v>742</c:v>
                </c:pt>
                <c:pt idx="443">
                  <c:v>736</c:v>
                </c:pt>
                <c:pt idx="444">
                  <c:v>742</c:v>
                </c:pt>
                <c:pt idx="445">
                  <c:v>744</c:v>
                </c:pt>
                <c:pt idx="446">
                  <c:v>730</c:v>
                </c:pt>
                <c:pt idx="447">
                  <c:v>722</c:v>
                </c:pt>
                <c:pt idx="448">
                  <c:v>724</c:v>
                </c:pt>
                <c:pt idx="449">
                  <c:v>718</c:v>
                </c:pt>
                <c:pt idx="450">
                  <c:v>724</c:v>
                </c:pt>
                <c:pt idx="451">
                  <c:v>726</c:v>
                </c:pt>
                <c:pt idx="452">
                  <c:v>736</c:v>
                </c:pt>
                <c:pt idx="453">
                  <c:v>729</c:v>
                </c:pt>
                <c:pt idx="454">
                  <c:v>731</c:v>
                </c:pt>
                <c:pt idx="455">
                  <c:v>732</c:v>
                </c:pt>
                <c:pt idx="456">
                  <c:v>735</c:v>
                </c:pt>
                <c:pt idx="457">
                  <c:v>738</c:v>
                </c:pt>
                <c:pt idx="458">
                  <c:v>739</c:v>
                </c:pt>
                <c:pt idx="459">
                  <c:v>746</c:v>
                </c:pt>
                <c:pt idx="460">
                  <c:v>743</c:v>
                </c:pt>
                <c:pt idx="461">
                  <c:v>746</c:v>
                </c:pt>
                <c:pt idx="462">
                  <c:v>745</c:v>
                </c:pt>
                <c:pt idx="463">
                  <c:v>745</c:v>
                </c:pt>
                <c:pt idx="464">
                  <c:v>742</c:v>
                </c:pt>
                <c:pt idx="465">
                  <c:v>748</c:v>
                </c:pt>
                <c:pt idx="466">
                  <c:v>742</c:v>
                </c:pt>
                <c:pt idx="467">
                  <c:v>742</c:v>
                </c:pt>
                <c:pt idx="468">
                  <c:v>745</c:v>
                </c:pt>
                <c:pt idx="469">
                  <c:v>747</c:v>
                </c:pt>
                <c:pt idx="470">
                  <c:v>745</c:v>
                </c:pt>
                <c:pt idx="471">
                  <c:v>750</c:v>
                </c:pt>
                <c:pt idx="472">
                  <c:v>751</c:v>
                </c:pt>
                <c:pt idx="473">
                  <c:v>749</c:v>
                </c:pt>
                <c:pt idx="474">
                  <c:v>753</c:v>
                </c:pt>
                <c:pt idx="475">
                  <c:v>752</c:v>
                </c:pt>
                <c:pt idx="476">
                  <c:v>752</c:v>
                </c:pt>
                <c:pt idx="477">
                  <c:v>752</c:v>
                </c:pt>
                <c:pt idx="478">
                  <c:v>756</c:v>
                </c:pt>
                <c:pt idx="479">
                  <c:v>758</c:v>
                </c:pt>
                <c:pt idx="480">
                  <c:v>763</c:v>
                </c:pt>
                <c:pt idx="481">
                  <c:v>756</c:v>
                </c:pt>
                <c:pt idx="482">
                  <c:v>759</c:v>
                </c:pt>
                <c:pt idx="483">
                  <c:v>755</c:v>
                </c:pt>
                <c:pt idx="484">
                  <c:v>761</c:v>
                </c:pt>
                <c:pt idx="485">
                  <c:v>757</c:v>
                </c:pt>
                <c:pt idx="486">
                  <c:v>760</c:v>
                </c:pt>
                <c:pt idx="487">
                  <c:v>758</c:v>
                </c:pt>
                <c:pt idx="488">
                  <c:v>762</c:v>
                </c:pt>
                <c:pt idx="489">
                  <c:v>762</c:v>
                </c:pt>
                <c:pt idx="490">
                  <c:v>762</c:v>
                </c:pt>
                <c:pt idx="491">
                  <c:v>767</c:v>
                </c:pt>
                <c:pt idx="492">
                  <c:v>765</c:v>
                </c:pt>
                <c:pt idx="493">
                  <c:v>768</c:v>
                </c:pt>
                <c:pt idx="494">
                  <c:v>779</c:v>
                </c:pt>
                <c:pt idx="495">
                  <c:v>793</c:v>
                </c:pt>
                <c:pt idx="496">
                  <c:v>782</c:v>
                </c:pt>
                <c:pt idx="497">
                  <c:v>794</c:v>
                </c:pt>
                <c:pt idx="498">
                  <c:v>785</c:v>
                </c:pt>
                <c:pt idx="499">
                  <c:v>782</c:v>
                </c:pt>
                <c:pt idx="500">
                  <c:v>782</c:v>
                </c:pt>
                <c:pt idx="501">
                  <c:v>779</c:v>
                </c:pt>
                <c:pt idx="502">
                  <c:v>775</c:v>
                </c:pt>
                <c:pt idx="503">
                  <c:v>773</c:v>
                </c:pt>
                <c:pt idx="504">
                  <c:v>776</c:v>
                </c:pt>
                <c:pt idx="505">
                  <c:v>786</c:v>
                </c:pt>
                <c:pt idx="506">
                  <c:v>794</c:v>
                </c:pt>
                <c:pt idx="507">
                  <c:v>788</c:v>
                </c:pt>
                <c:pt idx="508">
                  <c:v>788</c:v>
                </c:pt>
                <c:pt idx="509">
                  <c:v>795</c:v>
                </c:pt>
                <c:pt idx="510">
                  <c:v>801</c:v>
                </c:pt>
                <c:pt idx="511">
                  <c:v>795</c:v>
                </c:pt>
                <c:pt idx="512">
                  <c:v>790</c:v>
                </c:pt>
                <c:pt idx="513">
                  <c:v>802</c:v>
                </c:pt>
                <c:pt idx="514">
                  <c:v>793</c:v>
                </c:pt>
                <c:pt idx="515">
                  <c:v>799</c:v>
                </c:pt>
                <c:pt idx="516">
                  <c:v>787</c:v>
                </c:pt>
                <c:pt idx="517">
                  <c:v>794</c:v>
                </c:pt>
                <c:pt idx="518">
                  <c:v>797</c:v>
                </c:pt>
                <c:pt idx="519">
                  <c:v>797</c:v>
                </c:pt>
                <c:pt idx="520">
                  <c:v>801</c:v>
                </c:pt>
                <c:pt idx="521">
                  <c:v>802</c:v>
                </c:pt>
                <c:pt idx="522">
                  <c:v>801</c:v>
                </c:pt>
                <c:pt idx="523">
                  <c:v>806</c:v>
                </c:pt>
                <c:pt idx="524">
                  <c:v>800</c:v>
                </c:pt>
                <c:pt idx="525">
                  <c:v>797</c:v>
                </c:pt>
                <c:pt idx="526">
                  <c:v>807</c:v>
                </c:pt>
                <c:pt idx="527">
                  <c:v>802</c:v>
                </c:pt>
                <c:pt idx="528">
                  <c:v>799</c:v>
                </c:pt>
                <c:pt idx="529">
                  <c:v>796</c:v>
                </c:pt>
                <c:pt idx="530">
                  <c:v>796</c:v>
                </c:pt>
                <c:pt idx="531">
                  <c:v>793</c:v>
                </c:pt>
                <c:pt idx="532">
                  <c:v>797</c:v>
                </c:pt>
                <c:pt idx="533">
                  <c:v>794</c:v>
                </c:pt>
                <c:pt idx="534">
                  <c:v>794</c:v>
                </c:pt>
                <c:pt idx="535">
                  <c:v>792</c:v>
                </c:pt>
                <c:pt idx="536">
                  <c:v>795</c:v>
                </c:pt>
                <c:pt idx="537">
                  <c:v>795</c:v>
                </c:pt>
                <c:pt idx="538">
                  <c:v>780</c:v>
                </c:pt>
                <c:pt idx="539">
                  <c:v>785</c:v>
                </c:pt>
                <c:pt idx="540">
                  <c:v>784</c:v>
                </c:pt>
                <c:pt idx="541">
                  <c:v>792</c:v>
                </c:pt>
                <c:pt idx="542">
                  <c:v>787</c:v>
                </c:pt>
                <c:pt idx="543">
                  <c:v>787</c:v>
                </c:pt>
                <c:pt idx="544">
                  <c:v>790</c:v>
                </c:pt>
                <c:pt idx="545">
                  <c:v>792</c:v>
                </c:pt>
                <c:pt idx="546">
                  <c:v>794</c:v>
                </c:pt>
                <c:pt idx="547">
                  <c:v>798</c:v>
                </c:pt>
                <c:pt idx="548">
                  <c:v>792</c:v>
                </c:pt>
                <c:pt idx="549">
                  <c:v>795</c:v>
                </c:pt>
                <c:pt idx="550">
                  <c:v>794</c:v>
                </c:pt>
                <c:pt idx="551">
                  <c:v>799</c:v>
                </c:pt>
                <c:pt idx="552">
                  <c:v>799</c:v>
                </c:pt>
                <c:pt idx="553">
                  <c:v>799</c:v>
                </c:pt>
                <c:pt idx="554">
                  <c:v>797</c:v>
                </c:pt>
                <c:pt idx="555">
                  <c:v>800</c:v>
                </c:pt>
                <c:pt idx="556">
                  <c:v>804</c:v>
                </c:pt>
                <c:pt idx="557">
                  <c:v>809</c:v>
                </c:pt>
                <c:pt idx="558">
                  <c:v>811</c:v>
                </c:pt>
                <c:pt idx="559">
                  <c:v>803</c:v>
                </c:pt>
                <c:pt idx="560">
                  <c:v>807</c:v>
                </c:pt>
                <c:pt idx="561">
                  <c:v>791</c:v>
                </c:pt>
                <c:pt idx="562">
                  <c:v>797</c:v>
                </c:pt>
                <c:pt idx="563">
                  <c:v>798</c:v>
                </c:pt>
                <c:pt idx="564">
                  <c:v>799</c:v>
                </c:pt>
                <c:pt idx="565">
                  <c:v>807</c:v>
                </c:pt>
                <c:pt idx="566">
                  <c:v>794</c:v>
                </c:pt>
                <c:pt idx="567">
                  <c:v>781</c:v>
                </c:pt>
                <c:pt idx="568">
                  <c:v>782</c:v>
                </c:pt>
                <c:pt idx="569">
                  <c:v>782</c:v>
                </c:pt>
                <c:pt idx="570">
                  <c:v>787</c:v>
                </c:pt>
                <c:pt idx="571">
                  <c:v>790</c:v>
                </c:pt>
                <c:pt idx="572">
                  <c:v>793</c:v>
                </c:pt>
                <c:pt idx="573">
                  <c:v>789</c:v>
                </c:pt>
                <c:pt idx="574">
                  <c:v>795</c:v>
                </c:pt>
                <c:pt idx="575">
                  <c:v>798</c:v>
                </c:pt>
                <c:pt idx="576">
                  <c:v>795</c:v>
                </c:pt>
                <c:pt idx="577">
                  <c:v>796</c:v>
                </c:pt>
                <c:pt idx="578">
                  <c:v>797</c:v>
                </c:pt>
                <c:pt idx="579">
                  <c:v>798</c:v>
                </c:pt>
                <c:pt idx="580">
                  <c:v>799</c:v>
                </c:pt>
                <c:pt idx="581">
                  <c:v>819</c:v>
                </c:pt>
                <c:pt idx="582">
                  <c:v>823</c:v>
                </c:pt>
                <c:pt idx="583">
                  <c:v>819</c:v>
                </c:pt>
                <c:pt idx="584">
                  <c:v>821</c:v>
                </c:pt>
                <c:pt idx="585">
                  <c:v>812</c:v>
                </c:pt>
                <c:pt idx="586">
                  <c:v>805</c:v>
                </c:pt>
                <c:pt idx="587">
                  <c:v>799</c:v>
                </c:pt>
                <c:pt idx="588">
                  <c:v>797</c:v>
                </c:pt>
                <c:pt idx="589">
                  <c:v>797</c:v>
                </c:pt>
                <c:pt idx="590">
                  <c:v>800</c:v>
                </c:pt>
                <c:pt idx="591">
                  <c:v>800</c:v>
                </c:pt>
                <c:pt idx="592">
                  <c:v>804</c:v>
                </c:pt>
                <c:pt idx="593">
                  <c:v>811</c:v>
                </c:pt>
                <c:pt idx="594">
                  <c:v>812</c:v>
                </c:pt>
                <c:pt idx="595">
                  <c:v>813</c:v>
                </c:pt>
                <c:pt idx="596">
                  <c:v>809</c:v>
                </c:pt>
                <c:pt idx="597">
                  <c:v>814</c:v>
                </c:pt>
                <c:pt idx="598">
                  <c:v>812</c:v>
                </c:pt>
                <c:pt idx="599">
                  <c:v>805</c:v>
                </c:pt>
                <c:pt idx="600">
                  <c:v>808</c:v>
                </c:pt>
                <c:pt idx="601">
                  <c:v>806</c:v>
                </c:pt>
                <c:pt idx="602">
                  <c:v>804</c:v>
                </c:pt>
                <c:pt idx="603">
                  <c:v>803</c:v>
                </c:pt>
                <c:pt idx="604">
                  <c:v>807</c:v>
                </c:pt>
                <c:pt idx="605">
                  <c:v>807</c:v>
                </c:pt>
                <c:pt idx="606">
                  <c:v>804</c:v>
                </c:pt>
                <c:pt idx="607">
                  <c:v>807</c:v>
                </c:pt>
                <c:pt idx="608">
                  <c:v>812</c:v>
                </c:pt>
                <c:pt idx="609">
                  <c:v>814</c:v>
                </c:pt>
                <c:pt idx="610">
                  <c:v>815</c:v>
                </c:pt>
                <c:pt idx="611">
                  <c:v>818</c:v>
                </c:pt>
                <c:pt idx="612">
                  <c:v>813</c:v>
                </c:pt>
                <c:pt idx="613">
                  <c:v>802</c:v>
                </c:pt>
                <c:pt idx="614">
                  <c:v>801</c:v>
                </c:pt>
                <c:pt idx="615">
                  <c:v>804</c:v>
                </c:pt>
                <c:pt idx="616">
                  <c:v>810</c:v>
                </c:pt>
                <c:pt idx="617">
                  <c:v>822</c:v>
                </c:pt>
                <c:pt idx="618">
                  <c:v>825</c:v>
                </c:pt>
                <c:pt idx="619">
                  <c:v>824</c:v>
                </c:pt>
                <c:pt idx="620">
                  <c:v>826</c:v>
                </c:pt>
                <c:pt idx="621">
                  <c:v>821</c:v>
                </c:pt>
                <c:pt idx="622">
                  <c:v>819</c:v>
                </c:pt>
                <c:pt idx="623">
                  <c:v>827</c:v>
                </c:pt>
                <c:pt idx="624">
                  <c:v>821</c:v>
                </c:pt>
                <c:pt idx="625">
                  <c:v>824</c:v>
                </c:pt>
                <c:pt idx="626">
                  <c:v>819</c:v>
                </c:pt>
                <c:pt idx="627">
                  <c:v>822</c:v>
                </c:pt>
                <c:pt idx="628">
                  <c:v>830</c:v>
                </c:pt>
                <c:pt idx="629">
                  <c:v>826</c:v>
                </c:pt>
                <c:pt idx="630">
                  <c:v>833</c:v>
                </c:pt>
                <c:pt idx="631">
                  <c:v>829</c:v>
                </c:pt>
                <c:pt idx="632">
                  <c:v>830</c:v>
                </c:pt>
                <c:pt idx="633">
                  <c:v>828</c:v>
                </c:pt>
                <c:pt idx="634">
                  <c:v>825</c:v>
                </c:pt>
                <c:pt idx="635">
                  <c:v>819</c:v>
                </c:pt>
                <c:pt idx="636">
                  <c:v>819</c:v>
                </c:pt>
                <c:pt idx="637">
                  <c:v>822</c:v>
                </c:pt>
                <c:pt idx="638">
                  <c:v>814</c:v>
                </c:pt>
                <c:pt idx="639">
                  <c:v>812</c:v>
                </c:pt>
                <c:pt idx="640">
                  <c:v>819</c:v>
                </c:pt>
                <c:pt idx="641">
                  <c:v>812</c:v>
                </c:pt>
                <c:pt idx="642">
                  <c:v>813</c:v>
                </c:pt>
                <c:pt idx="643">
                  <c:v>809</c:v>
                </c:pt>
                <c:pt idx="644">
                  <c:v>814</c:v>
                </c:pt>
                <c:pt idx="645">
                  <c:v>815</c:v>
                </c:pt>
                <c:pt idx="646">
                  <c:v>818</c:v>
                </c:pt>
                <c:pt idx="647">
                  <c:v>815</c:v>
                </c:pt>
                <c:pt idx="648">
                  <c:v>815</c:v>
                </c:pt>
                <c:pt idx="649">
                  <c:v>816</c:v>
                </c:pt>
                <c:pt idx="650">
                  <c:v>816</c:v>
                </c:pt>
                <c:pt idx="651">
                  <c:v>821</c:v>
                </c:pt>
                <c:pt idx="652">
                  <c:v>819</c:v>
                </c:pt>
                <c:pt idx="653">
                  <c:v>815</c:v>
                </c:pt>
                <c:pt idx="654">
                  <c:v>816</c:v>
                </c:pt>
                <c:pt idx="655">
                  <c:v>820</c:v>
                </c:pt>
                <c:pt idx="656">
                  <c:v>818</c:v>
                </c:pt>
                <c:pt idx="657">
                  <c:v>824</c:v>
                </c:pt>
                <c:pt idx="658">
                  <c:v>822</c:v>
                </c:pt>
                <c:pt idx="659">
                  <c:v>827</c:v>
                </c:pt>
                <c:pt idx="660">
                  <c:v>827</c:v>
                </c:pt>
                <c:pt idx="661">
                  <c:v>833</c:v>
                </c:pt>
                <c:pt idx="662">
                  <c:v>839</c:v>
                </c:pt>
                <c:pt idx="663">
                  <c:v>831</c:v>
                </c:pt>
                <c:pt idx="664">
                  <c:v>835</c:v>
                </c:pt>
                <c:pt idx="665">
                  <c:v>831</c:v>
                </c:pt>
                <c:pt idx="666">
                  <c:v>834</c:v>
                </c:pt>
                <c:pt idx="667">
                  <c:v>836</c:v>
                </c:pt>
                <c:pt idx="668">
                  <c:v>836</c:v>
                </c:pt>
                <c:pt idx="669">
                  <c:v>842</c:v>
                </c:pt>
                <c:pt idx="670">
                  <c:v>843</c:v>
                </c:pt>
                <c:pt idx="672">
                  <c:v>843</c:v>
                </c:pt>
                <c:pt idx="673">
                  <c:v>849</c:v>
                </c:pt>
                <c:pt idx="674">
                  <c:v>843</c:v>
                </c:pt>
                <c:pt idx="675">
                  <c:v>847</c:v>
                </c:pt>
                <c:pt idx="676">
                  <c:v>849</c:v>
                </c:pt>
                <c:pt idx="677">
                  <c:v>849</c:v>
                </c:pt>
                <c:pt idx="678">
                  <c:v>852</c:v>
                </c:pt>
                <c:pt idx="679">
                  <c:v>855</c:v>
                </c:pt>
                <c:pt idx="680">
                  <c:v>852</c:v>
                </c:pt>
                <c:pt idx="681">
                  <c:v>853</c:v>
                </c:pt>
                <c:pt idx="682">
                  <c:v>852</c:v>
                </c:pt>
                <c:pt idx="683">
                  <c:v>850</c:v>
                </c:pt>
                <c:pt idx="684">
                  <c:v>855</c:v>
                </c:pt>
                <c:pt idx="685">
                  <c:v>859</c:v>
                </c:pt>
                <c:pt idx="686">
                  <c:v>856</c:v>
                </c:pt>
                <c:pt idx="687">
                  <c:v>854</c:v>
                </c:pt>
                <c:pt idx="688">
                  <c:v>853</c:v>
                </c:pt>
                <c:pt idx="689">
                  <c:v>848</c:v>
                </c:pt>
                <c:pt idx="690">
                  <c:v>848</c:v>
                </c:pt>
                <c:pt idx="691">
                  <c:v>848</c:v>
                </c:pt>
                <c:pt idx="692">
                  <c:v>852</c:v>
                </c:pt>
                <c:pt idx="693">
                  <c:v>854</c:v>
                </c:pt>
                <c:pt idx="694">
                  <c:v>854</c:v>
                </c:pt>
                <c:pt idx="695">
                  <c:v>855</c:v>
                </c:pt>
                <c:pt idx="696">
                  <c:v>857</c:v>
                </c:pt>
                <c:pt idx="697">
                  <c:v>861</c:v>
                </c:pt>
                <c:pt idx="698">
                  <c:v>858</c:v>
                </c:pt>
                <c:pt idx="699">
                  <c:v>857</c:v>
                </c:pt>
                <c:pt idx="700">
                  <c:v>856</c:v>
                </c:pt>
                <c:pt idx="701">
                  <c:v>863</c:v>
                </c:pt>
                <c:pt idx="702">
                  <c:v>859</c:v>
                </c:pt>
                <c:pt idx="703">
                  <c:v>856</c:v>
                </c:pt>
                <c:pt idx="704">
                  <c:v>850</c:v>
                </c:pt>
                <c:pt idx="705">
                  <c:v>852</c:v>
                </c:pt>
                <c:pt idx="706">
                  <c:v>853</c:v>
                </c:pt>
                <c:pt idx="707">
                  <c:v>856</c:v>
                </c:pt>
                <c:pt idx="708">
                  <c:v>858</c:v>
                </c:pt>
                <c:pt idx="709">
                  <c:v>859</c:v>
                </c:pt>
                <c:pt idx="710">
                  <c:v>859</c:v>
                </c:pt>
              </c:numCache>
            </c:numRef>
          </c:xVal>
          <c:yVal>
            <c:numRef>
              <c:f>Sheet1!$Q$196:$Q$906</c:f>
              <c:numCache>
                <c:formatCode>General</c:formatCode>
                <c:ptCount val="711"/>
                <c:pt idx="0">
                  <c:v>55.1</c:v>
                </c:pt>
                <c:pt idx="1">
                  <c:v>55.1</c:v>
                </c:pt>
                <c:pt idx="2">
                  <c:v>54.9</c:v>
                </c:pt>
                <c:pt idx="3">
                  <c:v>55.6</c:v>
                </c:pt>
                <c:pt idx="4">
                  <c:v>55.2</c:v>
                </c:pt>
                <c:pt idx="5">
                  <c:v>55.2</c:v>
                </c:pt>
                <c:pt idx="6">
                  <c:v>55.5</c:v>
                </c:pt>
                <c:pt idx="7">
                  <c:v>54.8</c:v>
                </c:pt>
                <c:pt idx="8">
                  <c:v>55.1</c:v>
                </c:pt>
                <c:pt idx="9">
                  <c:v>54.7</c:v>
                </c:pt>
                <c:pt idx="10">
                  <c:v>55.5</c:v>
                </c:pt>
                <c:pt idx="11">
                  <c:v>55.3</c:v>
                </c:pt>
                <c:pt idx="12">
                  <c:v>55.3</c:v>
                </c:pt>
                <c:pt idx="13">
                  <c:v>55.7</c:v>
                </c:pt>
                <c:pt idx="14">
                  <c:v>55.6</c:v>
                </c:pt>
                <c:pt idx="15">
                  <c:v>56.2</c:v>
                </c:pt>
                <c:pt idx="16">
                  <c:v>56.8</c:v>
                </c:pt>
                <c:pt idx="17">
                  <c:v>57.1</c:v>
                </c:pt>
                <c:pt idx="18">
                  <c:v>57</c:v>
                </c:pt>
                <c:pt idx="19">
                  <c:v>57.5</c:v>
                </c:pt>
                <c:pt idx="20">
                  <c:v>57.1</c:v>
                </c:pt>
                <c:pt idx="21">
                  <c:v>56.4</c:v>
                </c:pt>
                <c:pt idx="22">
                  <c:v>56.1</c:v>
                </c:pt>
                <c:pt idx="23">
                  <c:v>56.7</c:v>
                </c:pt>
                <c:pt idx="24">
                  <c:v>57.2</c:v>
                </c:pt>
                <c:pt idx="25">
                  <c:v>57.7</c:v>
                </c:pt>
                <c:pt idx="26">
                  <c:v>58</c:v>
                </c:pt>
                <c:pt idx="27">
                  <c:v>58.2</c:v>
                </c:pt>
                <c:pt idx="28">
                  <c:v>58</c:v>
                </c:pt>
                <c:pt idx="29">
                  <c:v>58.2</c:v>
                </c:pt>
                <c:pt idx="30">
                  <c:v>58.5</c:v>
                </c:pt>
                <c:pt idx="31">
                  <c:v>59.3</c:v>
                </c:pt>
                <c:pt idx="32">
                  <c:v>59.2</c:v>
                </c:pt>
                <c:pt idx="33">
                  <c:v>57.4</c:v>
                </c:pt>
                <c:pt idx="34">
                  <c:v>57.7</c:v>
                </c:pt>
                <c:pt idx="35">
                  <c:v>58.1</c:v>
                </c:pt>
                <c:pt idx="36">
                  <c:v>58.1</c:v>
                </c:pt>
                <c:pt idx="37">
                  <c:v>58</c:v>
                </c:pt>
                <c:pt idx="38">
                  <c:v>58.4</c:v>
                </c:pt>
                <c:pt idx="39">
                  <c:v>58.3</c:v>
                </c:pt>
                <c:pt idx="40">
                  <c:v>58.2</c:v>
                </c:pt>
                <c:pt idx="41">
                  <c:v>58.5</c:v>
                </c:pt>
                <c:pt idx="42">
                  <c:v>57.8</c:v>
                </c:pt>
                <c:pt idx="43">
                  <c:v>57.6</c:v>
                </c:pt>
                <c:pt idx="44">
                  <c:v>57.4</c:v>
                </c:pt>
                <c:pt idx="45">
                  <c:v>57.7</c:v>
                </c:pt>
                <c:pt idx="46">
                  <c:v>57.7</c:v>
                </c:pt>
                <c:pt idx="47">
                  <c:v>57.8</c:v>
                </c:pt>
                <c:pt idx="48">
                  <c:v>57.6</c:v>
                </c:pt>
                <c:pt idx="49">
                  <c:v>58.1</c:v>
                </c:pt>
                <c:pt idx="50">
                  <c:v>58.2</c:v>
                </c:pt>
                <c:pt idx="51">
                  <c:v>58.1</c:v>
                </c:pt>
                <c:pt idx="52">
                  <c:v>58</c:v>
                </c:pt>
                <c:pt idx="53">
                  <c:v>58.8</c:v>
                </c:pt>
                <c:pt idx="54">
                  <c:v>58.7</c:v>
                </c:pt>
                <c:pt idx="55">
                  <c:v>58.3</c:v>
                </c:pt>
                <c:pt idx="56">
                  <c:v>58.4</c:v>
                </c:pt>
                <c:pt idx="57">
                  <c:v>58.4</c:v>
                </c:pt>
                <c:pt idx="58">
                  <c:v>58.8</c:v>
                </c:pt>
                <c:pt idx="59">
                  <c:v>58.9</c:v>
                </c:pt>
                <c:pt idx="60">
                  <c:v>58.8</c:v>
                </c:pt>
                <c:pt idx="61">
                  <c:v>58.9</c:v>
                </c:pt>
                <c:pt idx="62">
                  <c:v>59.1</c:v>
                </c:pt>
                <c:pt idx="63">
                  <c:v>59.1</c:v>
                </c:pt>
                <c:pt idx="64">
                  <c:v>60</c:v>
                </c:pt>
                <c:pt idx="65">
                  <c:v>59.5</c:v>
                </c:pt>
                <c:pt idx="66">
                  <c:v>59.2</c:v>
                </c:pt>
                <c:pt idx="67">
                  <c:v>59.5</c:v>
                </c:pt>
                <c:pt idx="68">
                  <c:v>59.2</c:v>
                </c:pt>
                <c:pt idx="69">
                  <c:v>59.1</c:v>
                </c:pt>
                <c:pt idx="70">
                  <c:v>59.9</c:v>
                </c:pt>
                <c:pt idx="71">
                  <c:v>59.3</c:v>
                </c:pt>
                <c:pt idx="72">
                  <c:v>59.3</c:v>
                </c:pt>
                <c:pt idx="73">
                  <c:v>59.7</c:v>
                </c:pt>
                <c:pt idx="74">
                  <c:v>59.9</c:v>
                </c:pt>
                <c:pt idx="75">
                  <c:v>60.5</c:v>
                </c:pt>
                <c:pt idx="76">
                  <c:v>60.4</c:v>
                </c:pt>
                <c:pt idx="77">
                  <c:v>60.5</c:v>
                </c:pt>
                <c:pt idx="78">
                  <c:v>60.8</c:v>
                </c:pt>
                <c:pt idx="79">
                  <c:v>60.7</c:v>
                </c:pt>
                <c:pt idx="80">
                  <c:v>60.6</c:v>
                </c:pt>
                <c:pt idx="81">
                  <c:v>60.7</c:v>
                </c:pt>
                <c:pt idx="82">
                  <c:v>61.1</c:v>
                </c:pt>
                <c:pt idx="83">
                  <c:v>60.5</c:v>
                </c:pt>
                <c:pt idx="84">
                  <c:v>59.8</c:v>
                </c:pt>
                <c:pt idx="85">
                  <c:v>60.2</c:v>
                </c:pt>
                <c:pt idx="86">
                  <c:v>59.5</c:v>
                </c:pt>
                <c:pt idx="87">
                  <c:v>59.9</c:v>
                </c:pt>
                <c:pt idx="88">
                  <c:v>59.8</c:v>
                </c:pt>
                <c:pt idx="89">
                  <c:v>59.5</c:v>
                </c:pt>
                <c:pt idx="90">
                  <c:v>59.6</c:v>
                </c:pt>
                <c:pt idx="91">
                  <c:v>59.7</c:v>
                </c:pt>
                <c:pt idx="92">
                  <c:v>59.6</c:v>
                </c:pt>
                <c:pt idx="93">
                  <c:v>59.7</c:v>
                </c:pt>
                <c:pt idx="94">
                  <c:v>59.9</c:v>
                </c:pt>
                <c:pt idx="95">
                  <c:v>60.3</c:v>
                </c:pt>
                <c:pt idx="96">
                  <c:v>60.3</c:v>
                </c:pt>
                <c:pt idx="97">
                  <c:v>60.3</c:v>
                </c:pt>
                <c:pt idx="98">
                  <c:v>60.4</c:v>
                </c:pt>
                <c:pt idx="99">
                  <c:v>60.5</c:v>
                </c:pt>
                <c:pt idx="100">
                  <c:v>60.7</c:v>
                </c:pt>
                <c:pt idx="101">
                  <c:v>61.3</c:v>
                </c:pt>
                <c:pt idx="102">
                  <c:v>61.1</c:v>
                </c:pt>
                <c:pt idx="103">
                  <c:v>61.3</c:v>
                </c:pt>
                <c:pt idx="104">
                  <c:v>61.4</c:v>
                </c:pt>
                <c:pt idx="105">
                  <c:v>61.2</c:v>
                </c:pt>
                <c:pt idx="106">
                  <c:v>61.7</c:v>
                </c:pt>
                <c:pt idx="107">
                  <c:v>60.8</c:v>
                </c:pt>
                <c:pt idx="108">
                  <c:v>61.1</c:v>
                </c:pt>
                <c:pt idx="109">
                  <c:v>60.7</c:v>
                </c:pt>
                <c:pt idx="110">
                  <c:v>60.8</c:v>
                </c:pt>
                <c:pt idx="111">
                  <c:v>60.9</c:v>
                </c:pt>
                <c:pt idx="112">
                  <c:v>61</c:v>
                </c:pt>
                <c:pt idx="113">
                  <c:v>61.1</c:v>
                </c:pt>
                <c:pt idx="114">
                  <c:v>61.4</c:v>
                </c:pt>
                <c:pt idx="115">
                  <c:v>61.5</c:v>
                </c:pt>
                <c:pt idx="116">
                  <c:v>61.8</c:v>
                </c:pt>
                <c:pt idx="117">
                  <c:v>61.9</c:v>
                </c:pt>
                <c:pt idx="118">
                  <c:v>62.3</c:v>
                </c:pt>
                <c:pt idx="119">
                  <c:v>62.7</c:v>
                </c:pt>
                <c:pt idx="120">
                  <c:v>62.9</c:v>
                </c:pt>
                <c:pt idx="121">
                  <c:v>62.7</c:v>
                </c:pt>
                <c:pt idx="122">
                  <c:v>62.9</c:v>
                </c:pt>
                <c:pt idx="123">
                  <c:v>63</c:v>
                </c:pt>
                <c:pt idx="124">
                  <c:v>63.3</c:v>
                </c:pt>
                <c:pt idx="125">
                  <c:v>62.9</c:v>
                </c:pt>
                <c:pt idx="126">
                  <c:v>63</c:v>
                </c:pt>
                <c:pt idx="127">
                  <c:v>63.4</c:v>
                </c:pt>
                <c:pt idx="128">
                  <c:v>63.3</c:v>
                </c:pt>
                <c:pt idx="129">
                  <c:v>63.4</c:v>
                </c:pt>
                <c:pt idx="130">
                  <c:v>62.7</c:v>
                </c:pt>
                <c:pt idx="131">
                  <c:v>62.6</c:v>
                </c:pt>
                <c:pt idx="132">
                  <c:v>62.6</c:v>
                </c:pt>
                <c:pt idx="133">
                  <c:v>62.7</c:v>
                </c:pt>
                <c:pt idx="134">
                  <c:v>62.8</c:v>
                </c:pt>
                <c:pt idx="135">
                  <c:v>62.3</c:v>
                </c:pt>
                <c:pt idx="136">
                  <c:v>62.3</c:v>
                </c:pt>
                <c:pt idx="137">
                  <c:v>62</c:v>
                </c:pt>
                <c:pt idx="138">
                  <c:v>61.9</c:v>
                </c:pt>
                <c:pt idx="139">
                  <c:v>62.1</c:v>
                </c:pt>
                <c:pt idx="140">
                  <c:v>62.1</c:v>
                </c:pt>
                <c:pt idx="141">
                  <c:v>62.1</c:v>
                </c:pt>
                <c:pt idx="142">
                  <c:v>61.8</c:v>
                </c:pt>
                <c:pt idx="143">
                  <c:v>62.3</c:v>
                </c:pt>
                <c:pt idx="144">
                  <c:v>62</c:v>
                </c:pt>
                <c:pt idx="145">
                  <c:v>62.3</c:v>
                </c:pt>
                <c:pt idx="146">
                  <c:v>62.5</c:v>
                </c:pt>
                <c:pt idx="147">
                  <c:v>62.9</c:v>
                </c:pt>
                <c:pt idx="148">
                  <c:v>63.1</c:v>
                </c:pt>
                <c:pt idx="149">
                  <c:v>63.2</c:v>
                </c:pt>
                <c:pt idx="150">
                  <c:v>63.6</c:v>
                </c:pt>
                <c:pt idx="151">
                  <c:v>63.5</c:v>
                </c:pt>
                <c:pt idx="152">
                  <c:v>63.8</c:v>
                </c:pt>
                <c:pt idx="153">
                  <c:v>64.2</c:v>
                </c:pt>
                <c:pt idx="154">
                  <c:v>64.400000000000006</c:v>
                </c:pt>
                <c:pt idx="155">
                  <c:v>64.3</c:v>
                </c:pt>
                <c:pt idx="156">
                  <c:v>64.5</c:v>
                </c:pt>
                <c:pt idx="157">
                  <c:v>64.599999999999994</c:v>
                </c:pt>
                <c:pt idx="158">
                  <c:v>64.7</c:v>
                </c:pt>
                <c:pt idx="159">
                  <c:v>64.8</c:v>
                </c:pt>
                <c:pt idx="160">
                  <c:v>65</c:v>
                </c:pt>
                <c:pt idx="161">
                  <c:v>65.3</c:v>
                </c:pt>
                <c:pt idx="162">
                  <c:v>65.5</c:v>
                </c:pt>
                <c:pt idx="163">
                  <c:v>66.099999999999994</c:v>
                </c:pt>
                <c:pt idx="164">
                  <c:v>66.099999999999994</c:v>
                </c:pt>
                <c:pt idx="165">
                  <c:v>66.3</c:v>
                </c:pt>
                <c:pt idx="166">
                  <c:v>66.599999999999994</c:v>
                </c:pt>
                <c:pt idx="167">
                  <c:v>67.099999999999994</c:v>
                </c:pt>
                <c:pt idx="168">
                  <c:v>67.3</c:v>
                </c:pt>
                <c:pt idx="169">
                  <c:v>67.2</c:v>
                </c:pt>
                <c:pt idx="170">
                  <c:v>67.2</c:v>
                </c:pt>
                <c:pt idx="171">
                  <c:v>67.599999999999994</c:v>
                </c:pt>
                <c:pt idx="172">
                  <c:v>67.7</c:v>
                </c:pt>
                <c:pt idx="173">
                  <c:v>68</c:v>
                </c:pt>
                <c:pt idx="174">
                  <c:v>67.8</c:v>
                </c:pt>
                <c:pt idx="175">
                  <c:v>68.3</c:v>
                </c:pt>
                <c:pt idx="176">
                  <c:v>68.2</c:v>
                </c:pt>
                <c:pt idx="177">
                  <c:v>68.7</c:v>
                </c:pt>
                <c:pt idx="178">
                  <c:v>68.599999999999994</c:v>
                </c:pt>
                <c:pt idx="179">
                  <c:v>69.400000000000006</c:v>
                </c:pt>
                <c:pt idx="180">
                  <c:v>69.5</c:v>
                </c:pt>
                <c:pt idx="181">
                  <c:v>69.599999999999994</c:v>
                </c:pt>
                <c:pt idx="182">
                  <c:v>69.7</c:v>
                </c:pt>
                <c:pt idx="183">
                  <c:v>69.8</c:v>
                </c:pt>
                <c:pt idx="184">
                  <c:v>70</c:v>
                </c:pt>
                <c:pt idx="185">
                  <c:v>70.2</c:v>
                </c:pt>
                <c:pt idx="186">
                  <c:v>70.3</c:v>
                </c:pt>
                <c:pt idx="187">
                  <c:v>70.599999999999994</c:v>
                </c:pt>
                <c:pt idx="188">
                  <c:v>70.599999999999994</c:v>
                </c:pt>
                <c:pt idx="189">
                  <c:v>70.7</c:v>
                </c:pt>
                <c:pt idx="190">
                  <c:v>70.8</c:v>
                </c:pt>
                <c:pt idx="191">
                  <c:v>71.099999999999994</c:v>
                </c:pt>
                <c:pt idx="192">
                  <c:v>71.099999999999994</c:v>
                </c:pt>
                <c:pt idx="193">
                  <c:v>71.099999999999994</c:v>
                </c:pt>
                <c:pt idx="194">
                  <c:v>71.2</c:v>
                </c:pt>
                <c:pt idx="195">
                  <c:v>71.3</c:v>
                </c:pt>
                <c:pt idx="196">
                  <c:v>71.599999999999994</c:v>
                </c:pt>
                <c:pt idx="197">
                  <c:v>71.8</c:v>
                </c:pt>
                <c:pt idx="198">
                  <c:v>71.7</c:v>
                </c:pt>
                <c:pt idx="199">
                  <c:v>71.900000000000006</c:v>
                </c:pt>
                <c:pt idx="200">
                  <c:v>71.8</c:v>
                </c:pt>
                <c:pt idx="201">
                  <c:v>72</c:v>
                </c:pt>
                <c:pt idx="202">
                  <c:v>71.900000000000006</c:v>
                </c:pt>
                <c:pt idx="203">
                  <c:v>71.900000000000006</c:v>
                </c:pt>
                <c:pt idx="204">
                  <c:v>72.099999999999994</c:v>
                </c:pt>
                <c:pt idx="205">
                  <c:v>72</c:v>
                </c:pt>
                <c:pt idx="206">
                  <c:v>72.2</c:v>
                </c:pt>
                <c:pt idx="207">
                  <c:v>72.3</c:v>
                </c:pt>
                <c:pt idx="208">
                  <c:v>72.5</c:v>
                </c:pt>
                <c:pt idx="209">
                  <c:v>72.8</c:v>
                </c:pt>
                <c:pt idx="210">
                  <c:v>73</c:v>
                </c:pt>
                <c:pt idx="211">
                  <c:v>73.3</c:v>
                </c:pt>
                <c:pt idx="212">
                  <c:v>73.099999999999994</c:v>
                </c:pt>
                <c:pt idx="213">
                  <c:v>72.7</c:v>
                </c:pt>
                <c:pt idx="214">
                  <c:v>72.900000000000006</c:v>
                </c:pt>
                <c:pt idx="215">
                  <c:v>73</c:v>
                </c:pt>
                <c:pt idx="216">
                  <c:v>73</c:v>
                </c:pt>
                <c:pt idx="217">
                  <c:v>73.099999999999994</c:v>
                </c:pt>
                <c:pt idx="218">
                  <c:v>73.099999999999994</c:v>
                </c:pt>
                <c:pt idx="219">
                  <c:v>73.099999999999994</c:v>
                </c:pt>
                <c:pt idx="220">
                  <c:v>73</c:v>
                </c:pt>
                <c:pt idx="221">
                  <c:v>73.099999999999994</c:v>
                </c:pt>
                <c:pt idx="222">
                  <c:v>73.099999999999994</c:v>
                </c:pt>
                <c:pt idx="223">
                  <c:v>73.099999999999994</c:v>
                </c:pt>
                <c:pt idx="224">
                  <c:v>73.2</c:v>
                </c:pt>
                <c:pt idx="225">
                  <c:v>73.2</c:v>
                </c:pt>
                <c:pt idx="226">
                  <c:v>73.3</c:v>
                </c:pt>
                <c:pt idx="227">
                  <c:v>73.400000000000006</c:v>
                </c:pt>
                <c:pt idx="228">
                  <c:v>73.5</c:v>
                </c:pt>
                <c:pt idx="229">
                  <c:v>73.599999999999994</c:v>
                </c:pt>
                <c:pt idx="230">
                  <c:v>73.599999999999994</c:v>
                </c:pt>
                <c:pt idx="231">
                  <c:v>73.599999999999994</c:v>
                </c:pt>
                <c:pt idx="232">
                  <c:v>73.7</c:v>
                </c:pt>
                <c:pt idx="233">
                  <c:v>73.8</c:v>
                </c:pt>
                <c:pt idx="234">
                  <c:v>73.599999999999994</c:v>
                </c:pt>
                <c:pt idx="235">
                  <c:v>73.400000000000006</c:v>
                </c:pt>
                <c:pt idx="236">
                  <c:v>73.7</c:v>
                </c:pt>
                <c:pt idx="237">
                  <c:v>73.8</c:v>
                </c:pt>
                <c:pt idx="238">
                  <c:v>73.8</c:v>
                </c:pt>
                <c:pt idx="239">
                  <c:v>73.7</c:v>
                </c:pt>
                <c:pt idx="240">
                  <c:v>73.7</c:v>
                </c:pt>
                <c:pt idx="241">
                  <c:v>74</c:v>
                </c:pt>
                <c:pt idx="242">
                  <c:v>74</c:v>
                </c:pt>
                <c:pt idx="243">
                  <c:v>74.2</c:v>
                </c:pt>
                <c:pt idx="244">
                  <c:v>74.099999999999994</c:v>
                </c:pt>
                <c:pt idx="245">
                  <c:v>74.099999999999994</c:v>
                </c:pt>
                <c:pt idx="246">
                  <c:v>74.2</c:v>
                </c:pt>
                <c:pt idx="247">
                  <c:v>74.2</c:v>
                </c:pt>
                <c:pt idx="248">
                  <c:v>74.2</c:v>
                </c:pt>
                <c:pt idx="249">
                  <c:v>74.099999999999994</c:v>
                </c:pt>
                <c:pt idx="250">
                  <c:v>74.099999999999994</c:v>
                </c:pt>
                <c:pt idx="251">
                  <c:v>74</c:v>
                </c:pt>
                <c:pt idx="252">
                  <c:v>73.900000000000006</c:v>
                </c:pt>
                <c:pt idx="253">
                  <c:v>73.7</c:v>
                </c:pt>
                <c:pt idx="254">
                  <c:v>73.7</c:v>
                </c:pt>
                <c:pt idx="255">
                  <c:v>73.599999999999994</c:v>
                </c:pt>
                <c:pt idx="256">
                  <c:v>73.5</c:v>
                </c:pt>
                <c:pt idx="257">
                  <c:v>73.400000000000006</c:v>
                </c:pt>
                <c:pt idx="258">
                  <c:v>73.5</c:v>
                </c:pt>
                <c:pt idx="259">
                  <c:v>73.400000000000006</c:v>
                </c:pt>
                <c:pt idx="260">
                  <c:v>73.099999999999994</c:v>
                </c:pt>
                <c:pt idx="261">
                  <c:v>73.5</c:v>
                </c:pt>
                <c:pt idx="262">
                  <c:v>73.7</c:v>
                </c:pt>
                <c:pt idx="263">
                  <c:v>74</c:v>
                </c:pt>
                <c:pt idx="264">
                  <c:v>74.400000000000006</c:v>
                </c:pt>
                <c:pt idx="265">
                  <c:v>75.099999999999994</c:v>
                </c:pt>
                <c:pt idx="266">
                  <c:v>75.400000000000006</c:v>
                </c:pt>
                <c:pt idx="267">
                  <c:v>75.900000000000006</c:v>
                </c:pt>
                <c:pt idx="268">
                  <c:v>76.400000000000006</c:v>
                </c:pt>
                <c:pt idx="269">
                  <c:v>76.8</c:v>
                </c:pt>
                <c:pt idx="270">
                  <c:v>76.7</c:v>
                </c:pt>
                <c:pt idx="271">
                  <c:v>76.5</c:v>
                </c:pt>
                <c:pt idx="272">
                  <c:v>76.3</c:v>
                </c:pt>
                <c:pt idx="273">
                  <c:v>76.599999999999994</c:v>
                </c:pt>
                <c:pt idx="274">
                  <c:v>76.5</c:v>
                </c:pt>
                <c:pt idx="275">
                  <c:v>76.400000000000006</c:v>
                </c:pt>
                <c:pt idx="276">
                  <c:v>76.599999999999994</c:v>
                </c:pt>
                <c:pt idx="277">
                  <c:v>76.8</c:v>
                </c:pt>
                <c:pt idx="278">
                  <c:v>76.599999999999994</c:v>
                </c:pt>
                <c:pt idx="279">
                  <c:v>76.599999999999994</c:v>
                </c:pt>
                <c:pt idx="280">
                  <c:v>76.5</c:v>
                </c:pt>
                <c:pt idx="281">
                  <c:v>76.400000000000006</c:v>
                </c:pt>
                <c:pt idx="282">
                  <c:v>76.099999999999994</c:v>
                </c:pt>
                <c:pt idx="283">
                  <c:v>76.099999999999994</c:v>
                </c:pt>
                <c:pt idx="284">
                  <c:v>75.599999999999994</c:v>
                </c:pt>
                <c:pt idx="285">
                  <c:v>75.8</c:v>
                </c:pt>
                <c:pt idx="286">
                  <c:v>76.2</c:v>
                </c:pt>
                <c:pt idx="287">
                  <c:v>77</c:v>
                </c:pt>
                <c:pt idx="288">
                  <c:v>78</c:v>
                </c:pt>
                <c:pt idx="289">
                  <c:v>78.400000000000006</c:v>
                </c:pt>
                <c:pt idx="290">
                  <c:v>78.900000000000006</c:v>
                </c:pt>
                <c:pt idx="291">
                  <c:v>79</c:v>
                </c:pt>
                <c:pt idx="292">
                  <c:v>78.599999999999994</c:v>
                </c:pt>
                <c:pt idx="293">
                  <c:v>78.400000000000006</c:v>
                </c:pt>
                <c:pt idx="294">
                  <c:v>78.5</c:v>
                </c:pt>
                <c:pt idx="295">
                  <c:v>78.400000000000006</c:v>
                </c:pt>
                <c:pt idx="296">
                  <c:v>78.3</c:v>
                </c:pt>
                <c:pt idx="297">
                  <c:v>78.400000000000006</c:v>
                </c:pt>
                <c:pt idx="298">
                  <c:v>78.2</c:v>
                </c:pt>
                <c:pt idx="299">
                  <c:v>77.599999999999994</c:v>
                </c:pt>
                <c:pt idx="300">
                  <c:v>77.2</c:v>
                </c:pt>
                <c:pt idx="301">
                  <c:v>77.400000000000006</c:v>
                </c:pt>
                <c:pt idx="302">
                  <c:v>77.099999999999994</c:v>
                </c:pt>
                <c:pt idx="303">
                  <c:v>77.8</c:v>
                </c:pt>
                <c:pt idx="304">
                  <c:v>78.2</c:v>
                </c:pt>
                <c:pt idx="305">
                  <c:v>78.3</c:v>
                </c:pt>
                <c:pt idx="306">
                  <c:v>78.2</c:v>
                </c:pt>
                <c:pt idx="307">
                  <c:v>78.2</c:v>
                </c:pt>
                <c:pt idx="308">
                  <c:v>77.8</c:v>
                </c:pt>
                <c:pt idx="309">
                  <c:v>77.599999999999994</c:v>
                </c:pt>
                <c:pt idx="310">
                  <c:v>77.5</c:v>
                </c:pt>
                <c:pt idx="311">
                  <c:v>77.099999999999994</c:v>
                </c:pt>
                <c:pt idx="312">
                  <c:v>76.8</c:v>
                </c:pt>
                <c:pt idx="313">
                  <c:v>76.8</c:v>
                </c:pt>
                <c:pt idx="314">
                  <c:v>77.099999999999994</c:v>
                </c:pt>
                <c:pt idx="315">
                  <c:v>77.5</c:v>
                </c:pt>
                <c:pt idx="316">
                  <c:v>77.3</c:v>
                </c:pt>
                <c:pt idx="317">
                  <c:v>77.2</c:v>
                </c:pt>
                <c:pt idx="318">
                  <c:v>77.7</c:v>
                </c:pt>
                <c:pt idx="319">
                  <c:v>77.7</c:v>
                </c:pt>
                <c:pt idx="320">
                  <c:v>77.400000000000006</c:v>
                </c:pt>
                <c:pt idx="321">
                  <c:v>78</c:v>
                </c:pt>
                <c:pt idx="322">
                  <c:v>78.599999999999994</c:v>
                </c:pt>
                <c:pt idx="323">
                  <c:v>78.400000000000006</c:v>
                </c:pt>
                <c:pt idx="324">
                  <c:v>77.900000000000006</c:v>
                </c:pt>
                <c:pt idx="325">
                  <c:v>78</c:v>
                </c:pt>
                <c:pt idx="326">
                  <c:v>77.900000000000006</c:v>
                </c:pt>
                <c:pt idx="327">
                  <c:v>77.8</c:v>
                </c:pt>
                <c:pt idx="328">
                  <c:v>77.5</c:v>
                </c:pt>
                <c:pt idx="329">
                  <c:v>77.400000000000006</c:v>
                </c:pt>
                <c:pt idx="330">
                  <c:v>77.5</c:v>
                </c:pt>
                <c:pt idx="331">
                  <c:v>77.400000000000006</c:v>
                </c:pt>
                <c:pt idx="332">
                  <c:v>77.400000000000006</c:v>
                </c:pt>
                <c:pt idx="333">
                  <c:v>77.2</c:v>
                </c:pt>
                <c:pt idx="334">
                  <c:v>77</c:v>
                </c:pt>
                <c:pt idx="335">
                  <c:v>76.900000000000006</c:v>
                </c:pt>
                <c:pt idx="336">
                  <c:v>76.8</c:v>
                </c:pt>
                <c:pt idx="337">
                  <c:v>76.8</c:v>
                </c:pt>
                <c:pt idx="338">
                  <c:v>76.8</c:v>
                </c:pt>
                <c:pt idx="339">
                  <c:v>77</c:v>
                </c:pt>
                <c:pt idx="340">
                  <c:v>77.099999999999994</c:v>
                </c:pt>
                <c:pt idx="341">
                  <c:v>77.5</c:v>
                </c:pt>
                <c:pt idx="342">
                  <c:v>78</c:v>
                </c:pt>
                <c:pt idx="343">
                  <c:v>78.099999999999994</c:v>
                </c:pt>
                <c:pt idx="344">
                  <c:v>78.099999999999994</c:v>
                </c:pt>
                <c:pt idx="345">
                  <c:v>78.2</c:v>
                </c:pt>
                <c:pt idx="346">
                  <c:v>78.099999999999994</c:v>
                </c:pt>
                <c:pt idx="347">
                  <c:v>78.400000000000006</c:v>
                </c:pt>
                <c:pt idx="348">
                  <c:v>78.5</c:v>
                </c:pt>
                <c:pt idx="349">
                  <c:v>78.599999999999994</c:v>
                </c:pt>
                <c:pt idx="350">
                  <c:v>78.5</c:v>
                </c:pt>
                <c:pt idx="351">
                  <c:v>78.7</c:v>
                </c:pt>
                <c:pt idx="352">
                  <c:v>78.5</c:v>
                </c:pt>
                <c:pt idx="353">
                  <c:v>78.5</c:v>
                </c:pt>
                <c:pt idx="354">
                  <c:v>78.7</c:v>
                </c:pt>
                <c:pt idx="355">
                  <c:v>78.8</c:v>
                </c:pt>
                <c:pt idx="356">
                  <c:v>78.8</c:v>
                </c:pt>
                <c:pt idx="357">
                  <c:v>78.599999999999994</c:v>
                </c:pt>
                <c:pt idx="358">
                  <c:v>78.2</c:v>
                </c:pt>
                <c:pt idx="359">
                  <c:v>77.8</c:v>
                </c:pt>
                <c:pt idx="360">
                  <c:v>77.7</c:v>
                </c:pt>
                <c:pt idx="361">
                  <c:v>77.400000000000006</c:v>
                </c:pt>
                <c:pt idx="362">
                  <c:v>77.5</c:v>
                </c:pt>
                <c:pt idx="363">
                  <c:v>77.099999999999994</c:v>
                </c:pt>
                <c:pt idx="364">
                  <c:v>77</c:v>
                </c:pt>
                <c:pt idx="365">
                  <c:v>76.8</c:v>
                </c:pt>
                <c:pt idx="366">
                  <c:v>77</c:v>
                </c:pt>
                <c:pt idx="367">
                  <c:v>77.3</c:v>
                </c:pt>
                <c:pt idx="368">
                  <c:v>77.5</c:v>
                </c:pt>
                <c:pt idx="369">
                  <c:v>77</c:v>
                </c:pt>
                <c:pt idx="370">
                  <c:v>76.7</c:v>
                </c:pt>
                <c:pt idx="371">
                  <c:v>76.5</c:v>
                </c:pt>
                <c:pt idx="372">
                  <c:v>76</c:v>
                </c:pt>
                <c:pt idx="373">
                  <c:v>74.8</c:v>
                </c:pt>
                <c:pt idx="374">
                  <c:v>73.5</c:v>
                </c:pt>
                <c:pt idx="375">
                  <c:v>73.099999999999994</c:v>
                </c:pt>
                <c:pt idx="376">
                  <c:v>73</c:v>
                </c:pt>
                <c:pt idx="377">
                  <c:v>73.400000000000006</c:v>
                </c:pt>
                <c:pt idx="378">
                  <c:v>73.599999999999994</c:v>
                </c:pt>
                <c:pt idx="379">
                  <c:v>73.900000000000006</c:v>
                </c:pt>
                <c:pt idx="380">
                  <c:v>74</c:v>
                </c:pt>
                <c:pt idx="381">
                  <c:v>74</c:v>
                </c:pt>
                <c:pt idx="382">
                  <c:v>74.3</c:v>
                </c:pt>
                <c:pt idx="383">
                  <c:v>74.599999999999994</c:v>
                </c:pt>
                <c:pt idx="384">
                  <c:v>75.099999999999994</c:v>
                </c:pt>
                <c:pt idx="385">
                  <c:v>75.5</c:v>
                </c:pt>
                <c:pt idx="386">
                  <c:v>75.099999999999994</c:v>
                </c:pt>
                <c:pt idx="387">
                  <c:v>75.099999999999994</c:v>
                </c:pt>
                <c:pt idx="388">
                  <c:v>75.3</c:v>
                </c:pt>
                <c:pt idx="389">
                  <c:v>75.5</c:v>
                </c:pt>
                <c:pt idx="390">
                  <c:v>75.5</c:v>
                </c:pt>
                <c:pt idx="391">
                  <c:v>75.400000000000006</c:v>
                </c:pt>
                <c:pt idx="392">
                  <c:v>75.3</c:v>
                </c:pt>
                <c:pt idx="393">
                  <c:v>75.400000000000006</c:v>
                </c:pt>
                <c:pt idx="394">
                  <c:v>75.599999999999994</c:v>
                </c:pt>
                <c:pt idx="395">
                  <c:v>75.8</c:v>
                </c:pt>
                <c:pt idx="396">
                  <c:v>75.8</c:v>
                </c:pt>
                <c:pt idx="397">
                  <c:v>75.8</c:v>
                </c:pt>
                <c:pt idx="398">
                  <c:v>75.900000000000006</c:v>
                </c:pt>
                <c:pt idx="399">
                  <c:v>75.900000000000006</c:v>
                </c:pt>
                <c:pt idx="400">
                  <c:v>76</c:v>
                </c:pt>
                <c:pt idx="401">
                  <c:v>75.900000000000006</c:v>
                </c:pt>
                <c:pt idx="402">
                  <c:v>76</c:v>
                </c:pt>
                <c:pt idx="403">
                  <c:v>76.2</c:v>
                </c:pt>
                <c:pt idx="404">
                  <c:v>76.5</c:v>
                </c:pt>
                <c:pt idx="405">
                  <c:v>76.599999999999994</c:v>
                </c:pt>
                <c:pt idx="406">
                  <c:v>76.5</c:v>
                </c:pt>
                <c:pt idx="407">
                  <c:v>76.599999999999994</c:v>
                </c:pt>
                <c:pt idx="408">
                  <c:v>76.900000000000006</c:v>
                </c:pt>
                <c:pt idx="409">
                  <c:v>76.8</c:v>
                </c:pt>
                <c:pt idx="410">
                  <c:v>77</c:v>
                </c:pt>
                <c:pt idx="411">
                  <c:v>77.3</c:v>
                </c:pt>
                <c:pt idx="412">
                  <c:v>77.8</c:v>
                </c:pt>
                <c:pt idx="413">
                  <c:v>77.8</c:v>
                </c:pt>
                <c:pt idx="414">
                  <c:v>78.2</c:v>
                </c:pt>
                <c:pt idx="415">
                  <c:v>78.599999999999994</c:v>
                </c:pt>
                <c:pt idx="416">
                  <c:v>78.2</c:v>
                </c:pt>
                <c:pt idx="417">
                  <c:v>78.099999999999994</c:v>
                </c:pt>
                <c:pt idx="418">
                  <c:v>78</c:v>
                </c:pt>
                <c:pt idx="419">
                  <c:v>78.099999999999994</c:v>
                </c:pt>
                <c:pt idx="420">
                  <c:v>78.5</c:v>
                </c:pt>
                <c:pt idx="421">
                  <c:v>78.400000000000006</c:v>
                </c:pt>
                <c:pt idx="422">
                  <c:v>78.400000000000006</c:v>
                </c:pt>
                <c:pt idx="423">
                  <c:v>78.400000000000006</c:v>
                </c:pt>
                <c:pt idx="424">
                  <c:v>77.8</c:v>
                </c:pt>
                <c:pt idx="425">
                  <c:v>77.900000000000006</c:v>
                </c:pt>
                <c:pt idx="426">
                  <c:v>77.5</c:v>
                </c:pt>
                <c:pt idx="427">
                  <c:v>77.7</c:v>
                </c:pt>
                <c:pt idx="428">
                  <c:v>77.599999999999994</c:v>
                </c:pt>
                <c:pt idx="429">
                  <c:v>76.900000000000006</c:v>
                </c:pt>
                <c:pt idx="430">
                  <c:v>77.3</c:v>
                </c:pt>
                <c:pt idx="431">
                  <c:v>76.8</c:v>
                </c:pt>
                <c:pt idx="432">
                  <c:v>76.900000000000006</c:v>
                </c:pt>
                <c:pt idx="433">
                  <c:v>76.7</c:v>
                </c:pt>
                <c:pt idx="434">
                  <c:v>77.3</c:v>
                </c:pt>
                <c:pt idx="435">
                  <c:v>77.5</c:v>
                </c:pt>
                <c:pt idx="436">
                  <c:v>77.7</c:v>
                </c:pt>
                <c:pt idx="437">
                  <c:v>77.599999999999994</c:v>
                </c:pt>
                <c:pt idx="438">
                  <c:v>77.599999999999994</c:v>
                </c:pt>
                <c:pt idx="439">
                  <c:v>77.599999999999994</c:v>
                </c:pt>
                <c:pt idx="440">
                  <c:v>77.3</c:v>
                </c:pt>
                <c:pt idx="441">
                  <c:v>77.599999999999994</c:v>
                </c:pt>
                <c:pt idx="442">
                  <c:v>77.400000000000006</c:v>
                </c:pt>
                <c:pt idx="443">
                  <c:v>77.7</c:v>
                </c:pt>
                <c:pt idx="444">
                  <c:v>77.5</c:v>
                </c:pt>
                <c:pt idx="445">
                  <c:v>77.7</c:v>
                </c:pt>
                <c:pt idx="446">
                  <c:v>77.599999999999994</c:v>
                </c:pt>
                <c:pt idx="447">
                  <c:v>77.2</c:v>
                </c:pt>
                <c:pt idx="448">
                  <c:v>76.599999999999994</c:v>
                </c:pt>
                <c:pt idx="449">
                  <c:v>76.599999999999994</c:v>
                </c:pt>
                <c:pt idx="450">
                  <c:v>76.400000000000006</c:v>
                </c:pt>
                <c:pt idx="451">
                  <c:v>76.400000000000006</c:v>
                </c:pt>
                <c:pt idx="452">
                  <c:v>76.5</c:v>
                </c:pt>
                <c:pt idx="453">
                  <c:v>77</c:v>
                </c:pt>
                <c:pt idx="454">
                  <c:v>77</c:v>
                </c:pt>
                <c:pt idx="455">
                  <c:v>77</c:v>
                </c:pt>
                <c:pt idx="456">
                  <c:v>77.2</c:v>
                </c:pt>
                <c:pt idx="457">
                  <c:v>77.3</c:v>
                </c:pt>
                <c:pt idx="458">
                  <c:v>77.5</c:v>
                </c:pt>
                <c:pt idx="459">
                  <c:v>77.599999999999994</c:v>
                </c:pt>
                <c:pt idx="460">
                  <c:v>77.900000000000006</c:v>
                </c:pt>
                <c:pt idx="461">
                  <c:v>78.2</c:v>
                </c:pt>
                <c:pt idx="462">
                  <c:v>78.400000000000006</c:v>
                </c:pt>
                <c:pt idx="463">
                  <c:v>78.400000000000006</c:v>
                </c:pt>
                <c:pt idx="464">
                  <c:v>78.400000000000006</c:v>
                </c:pt>
                <c:pt idx="465">
                  <c:v>78.3</c:v>
                </c:pt>
                <c:pt idx="466">
                  <c:v>78.5</c:v>
                </c:pt>
                <c:pt idx="467">
                  <c:v>78.099999999999994</c:v>
                </c:pt>
                <c:pt idx="468">
                  <c:v>78</c:v>
                </c:pt>
                <c:pt idx="469">
                  <c:v>78.099999999999994</c:v>
                </c:pt>
                <c:pt idx="470">
                  <c:v>78.099999999999994</c:v>
                </c:pt>
                <c:pt idx="471">
                  <c:v>78.3</c:v>
                </c:pt>
                <c:pt idx="472">
                  <c:v>78.400000000000006</c:v>
                </c:pt>
                <c:pt idx="473">
                  <c:v>78.400000000000006</c:v>
                </c:pt>
                <c:pt idx="474">
                  <c:v>78.400000000000006</c:v>
                </c:pt>
                <c:pt idx="475">
                  <c:v>78.8</c:v>
                </c:pt>
                <c:pt idx="476">
                  <c:v>78.8</c:v>
                </c:pt>
                <c:pt idx="477">
                  <c:v>78.8</c:v>
                </c:pt>
                <c:pt idx="478">
                  <c:v>78.900000000000006</c:v>
                </c:pt>
                <c:pt idx="479">
                  <c:v>79.099999999999994</c:v>
                </c:pt>
                <c:pt idx="480">
                  <c:v>79.099999999999994</c:v>
                </c:pt>
                <c:pt idx="481">
                  <c:v>79.3</c:v>
                </c:pt>
                <c:pt idx="482">
                  <c:v>79.400000000000006</c:v>
                </c:pt>
                <c:pt idx="483">
                  <c:v>79.099999999999994</c:v>
                </c:pt>
                <c:pt idx="484">
                  <c:v>79.099999999999994</c:v>
                </c:pt>
                <c:pt idx="485">
                  <c:v>79.599999999999994</c:v>
                </c:pt>
                <c:pt idx="486">
                  <c:v>79.099999999999994</c:v>
                </c:pt>
                <c:pt idx="487">
                  <c:v>79.2</c:v>
                </c:pt>
                <c:pt idx="488">
                  <c:v>79.2</c:v>
                </c:pt>
                <c:pt idx="489">
                  <c:v>79.400000000000006</c:v>
                </c:pt>
                <c:pt idx="490">
                  <c:v>79.400000000000006</c:v>
                </c:pt>
                <c:pt idx="491">
                  <c:v>79.5</c:v>
                </c:pt>
                <c:pt idx="492">
                  <c:v>79.599999999999994</c:v>
                </c:pt>
                <c:pt idx="493">
                  <c:v>79.400000000000006</c:v>
                </c:pt>
                <c:pt idx="494">
                  <c:v>79.5</c:v>
                </c:pt>
                <c:pt idx="495">
                  <c:v>79.8</c:v>
                </c:pt>
                <c:pt idx="496">
                  <c:v>81.099999999999994</c:v>
                </c:pt>
                <c:pt idx="497">
                  <c:v>81</c:v>
                </c:pt>
                <c:pt idx="498">
                  <c:v>81.8</c:v>
                </c:pt>
                <c:pt idx="499">
                  <c:v>81.599999999999994</c:v>
                </c:pt>
                <c:pt idx="500">
                  <c:v>81.400000000000006</c:v>
                </c:pt>
                <c:pt idx="501">
                  <c:v>81.400000000000006</c:v>
                </c:pt>
                <c:pt idx="502">
                  <c:v>81.3</c:v>
                </c:pt>
                <c:pt idx="503">
                  <c:v>81</c:v>
                </c:pt>
                <c:pt idx="504">
                  <c:v>80.8</c:v>
                </c:pt>
                <c:pt idx="505">
                  <c:v>80.8</c:v>
                </c:pt>
                <c:pt idx="506">
                  <c:v>81.2</c:v>
                </c:pt>
                <c:pt idx="507">
                  <c:v>81.5</c:v>
                </c:pt>
                <c:pt idx="508">
                  <c:v>81.599999999999994</c:v>
                </c:pt>
                <c:pt idx="509">
                  <c:v>81.8</c:v>
                </c:pt>
                <c:pt idx="510">
                  <c:v>82</c:v>
                </c:pt>
                <c:pt idx="511">
                  <c:v>82.4</c:v>
                </c:pt>
                <c:pt idx="512">
                  <c:v>82.5</c:v>
                </c:pt>
                <c:pt idx="513">
                  <c:v>81.900000000000006</c:v>
                </c:pt>
                <c:pt idx="514">
                  <c:v>82.5</c:v>
                </c:pt>
                <c:pt idx="515">
                  <c:v>82.4</c:v>
                </c:pt>
                <c:pt idx="516">
                  <c:v>82.4</c:v>
                </c:pt>
                <c:pt idx="517">
                  <c:v>82.1</c:v>
                </c:pt>
                <c:pt idx="518">
                  <c:v>82.2</c:v>
                </c:pt>
                <c:pt idx="519">
                  <c:v>82.6</c:v>
                </c:pt>
                <c:pt idx="520">
                  <c:v>82.5</c:v>
                </c:pt>
                <c:pt idx="521">
                  <c:v>82.7</c:v>
                </c:pt>
                <c:pt idx="522">
                  <c:v>82.8</c:v>
                </c:pt>
                <c:pt idx="523">
                  <c:v>83</c:v>
                </c:pt>
                <c:pt idx="524">
                  <c:v>83.2</c:v>
                </c:pt>
                <c:pt idx="525">
                  <c:v>83.1</c:v>
                </c:pt>
                <c:pt idx="526">
                  <c:v>82.8</c:v>
                </c:pt>
                <c:pt idx="527">
                  <c:v>83.4</c:v>
                </c:pt>
                <c:pt idx="528">
                  <c:v>83.3</c:v>
                </c:pt>
                <c:pt idx="529">
                  <c:v>82.8</c:v>
                </c:pt>
                <c:pt idx="530">
                  <c:v>82.7</c:v>
                </c:pt>
                <c:pt idx="531">
                  <c:v>82.6</c:v>
                </c:pt>
                <c:pt idx="532">
                  <c:v>82.3</c:v>
                </c:pt>
                <c:pt idx="533">
                  <c:v>82.4</c:v>
                </c:pt>
                <c:pt idx="534">
                  <c:v>82.3</c:v>
                </c:pt>
                <c:pt idx="535">
                  <c:v>82.3</c:v>
                </c:pt>
                <c:pt idx="536">
                  <c:v>82.2</c:v>
                </c:pt>
                <c:pt idx="537">
                  <c:v>82.5</c:v>
                </c:pt>
                <c:pt idx="538">
                  <c:v>82.5</c:v>
                </c:pt>
                <c:pt idx="539">
                  <c:v>81.7</c:v>
                </c:pt>
                <c:pt idx="540">
                  <c:v>81.599999999999994</c:v>
                </c:pt>
                <c:pt idx="541">
                  <c:v>81.5</c:v>
                </c:pt>
                <c:pt idx="542">
                  <c:v>81.599999999999994</c:v>
                </c:pt>
                <c:pt idx="543">
                  <c:v>81.5</c:v>
                </c:pt>
                <c:pt idx="544">
                  <c:v>81.400000000000006</c:v>
                </c:pt>
                <c:pt idx="545">
                  <c:v>81.599999999999994</c:v>
                </c:pt>
                <c:pt idx="546">
                  <c:v>81.8</c:v>
                </c:pt>
                <c:pt idx="547">
                  <c:v>82.2</c:v>
                </c:pt>
                <c:pt idx="548">
                  <c:v>82.5</c:v>
                </c:pt>
                <c:pt idx="549">
                  <c:v>82.1</c:v>
                </c:pt>
                <c:pt idx="550">
                  <c:v>82</c:v>
                </c:pt>
                <c:pt idx="551">
                  <c:v>82.2</c:v>
                </c:pt>
                <c:pt idx="552">
                  <c:v>82.4</c:v>
                </c:pt>
                <c:pt idx="553">
                  <c:v>82.4</c:v>
                </c:pt>
                <c:pt idx="554">
                  <c:v>82.3</c:v>
                </c:pt>
                <c:pt idx="555">
                  <c:v>82.4</c:v>
                </c:pt>
                <c:pt idx="556">
                  <c:v>82.6</c:v>
                </c:pt>
                <c:pt idx="557">
                  <c:v>82.9</c:v>
                </c:pt>
                <c:pt idx="558">
                  <c:v>83.4</c:v>
                </c:pt>
                <c:pt idx="559">
                  <c:v>83.6</c:v>
                </c:pt>
                <c:pt idx="560">
                  <c:v>83.1</c:v>
                </c:pt>
                <c:pt idx="561">
                  <c:v>83.2</c:v>
                </c:pt>
                <c:pt idx="562">
                  <c:v>82.5</c:v>
                </c:pt>
                <c:pt idx="563">
                  <c:v>82.5</c:v>
                </c:pt>
                <c:pt idx="564">
                  <c:v>82.4</c:v>
                </c:pt>
                <c:pt idx="565">
                  <c:v>82.4</c:v>
                </c:pt>
                <c:pt idx="566">
                  <c:v>83.1</c:v>
                </c:pt>
                <c:pt idx="567">
                  <c:v>82.1</c:v>
                </c:pt>
                <c:pt idx="568">
                  <c:v>81.3</c:v>
                </c:pt>
                <c:pt idx="569">
                  <c:v>81.3</c:v>
                </c:pt>
                <c:pt idx="570">
                  <c:v>81.099999999999994</c:v>
                </c:pt>
                <c:pt idx="571">
                  <c:v>81.3</c:v>
                </c:pt>
                <c:pt idx="572">
                  <c:v>81.3</c:v>
                </c:pt>
                <c:pt idx="573">
                  <c:v>81.599999999999994</c:v>
                </c:pt>
                <c:pt idx="574">
                  <c:v>81.599999999999994</c:v>
                </c:pt>
                <c:pt idx="575">
                  <c:v>81.599999999999994</c:v>
                </c:pt>
                <c:pt idx="576">
                  <c:v>81.8</c:v>
                </c:pt>
                <c:pt idx="577">
                  <c:v>81.900000000000006</c:v>
                </c:pt>
                <c:pt idx="578">
                  <c:v>81.900000000000006</c:v>
                </c:pt>
                <c:pt idx="579">
                  <c:v>82.3</c:v>
                </c:pt>
                <c:pt idx="580">
                  <c:v>82.5</c:v>
                </c:pt>
                <c:pt idx="581">
                  <c:v>82.7</c:v>
                </c:pt>
                <c:pt idx="582">
                  <c:v>83.7</c:v>
                </c:pt>
                <c:pt idx="583">
                  <c:v>84.3</c:v>
                </c:pt>
                <c:pt idx="584">
                  <c:v>84.1</c:v>
                </c:pt>
                <c:pt idx="585">
                  <c:v>84.4</c:v>
                </c:pt>
                <c:pt idx="586">
                  <c:v>84.1</c:v>
                </c:pt>
                <c:pt idx="587">
                  <c:v>83.7</c:v>
                </c:pt>
                <c:pt idx="588">
                  <c:v>83.6</c:v>
                </c:pt>
                <c:pt idx="589">
                  <c:v>83.2</c:v>
                </c:pt>
                <c:pt idx="590">
                  <c:v>82.8</c:v>
                </c:pt>
                <c:pt idx="591">
                  <c:v>82.9</c:v>
                </c:pt>
                <c:pt idx="592">
                  <c:v>82.8</c:v>
                </c:pt>
                <c:pt idx="593">
                  <c:v>82.8</c:v>
                </c:pt>
                <c:pt idx="594">
                  <c:v>83</c:v>
                </c:pt>
                <c:pt idx="595">
                  <c:v>83.5</c:v>
                </c:pt>
                <c:pt idx="596">
                  <c:v>83.4</c:v>
                </c:pt>
                <c:pt idx="597">
                  <c:v>83.5</c:v>
                </c:pt>
                <c:pt idx="598">
                  <c:v>83.7</c:v>
                </c:pt>
                <c:pt idx="599">
                  <c:v>83.7</c:v>
                </c:pt>
                <c:pt idx="600">
                  <c:v>83.3</c:v>
                </c:pt>
                <c:pt idx="601">
                  <c:v>83.2</c:v>
                </c:pt>
                <c:pt idx="602">
                  <c:v>83</c:v>
                </c:pt>
                <c:pt idx="603">
                  <c:v>83</c:v>
                </c:pt>
                <c:pt idx="604">
                  <c:v>83.1</c:v>
                </c:pt>
                <c:pt idx="605">
                  <c:v>82.9</c:v>
                </c:pt>
                <c:pt idx="606">
                  <c:v>83.1</c:v>
                </c:pt>
                <c:pt idx="607">
                  <c:v>83.3</c:v>
                </c:pt>
                <c:pt idx="608">
                  <c:v>83.3</c:v>
                </c:pt>
                <c:pt idx="609">
                  <c:v>83.6</c:v>
                </c:pt>
                <c:pt idx="610">
                  <c:v>83.6</c:v>
                </c:pt>
                <c:pt idx="611">
                  <c:v>83.6</c:v>
                </c:pt>
                <c:pt idx="612">
                  <c:v>83.8</c:v>
                </c:pt>
                <c:pt idx="613">
                  <c:v>83.7</c:v>
                </c:pt>
                <c:pt idx="614">
                  <c:v>83.4</c:v>
                </c:pt>
                <c:pt idx="615">
                  <c:v>83.2</c:v>
                </c:pt>
                <c:pt idx="616">
                  <c:v>83.3</c:v>
                </c:pt>
                <c:pt idx="617">
                  <c:v>83.3</c:v>
                </c:pt>
                <c:pt idx="618">
                  <c:v>83.8</c:v>
                </c:pt>
                <c:pt idx="619">
                  <c:v>84.3</c:v>
                </c:pt>
                <c:pt idx="620">
                  <c:v>84.5</c:v>
                </c:pt>
                <c:pt idx="621">
                  <c:v>84.9</c:v>
                </c:pt>
                <c:pt idx="622">
                  <c:v>84.8</c:v>
                </c:pt>
                <c:pt idx="623">
                  <c:v>84.6</c:v>
                </c:pt>
                <c:pt idx="624">
                  <c:v>84.8</c:v>
                </c:pt>
                <c:pt idx="625">
                  <c:v>84.9</c:v>
                </c:pt>
                <c:pt idx="626">
                  <c:v>85</c:v>
                </c:pt>
                <c:pt idx="627">
                  <c:v>84.8</c:v>
                </c:pt>
                <c:pt idx="628">
                  <c:v>84.7</c:v>
                </c:pt>
                <c:pt idx="629">
                  <c:v>85.3</c:v>
                </c:pt>
                <c:pt idx="630">
                  <c:v>85.2</c:v>
                </c:pt>
                <c:pt idx="631">
                  <c:v>85.5</c:v>
                </c:pt>
                <c:pt idx="632">
                  <c:v>85.3</c:v>
                </c:pt>
                <c:pt idx="633">
                  <c:v>85.4</c:v>
                </c:pt>
                <c:pt idx="634">
                  <c:v>85.4</c:v>
                </c:pt>
                <c:pt idx="635">
                  <c:v>85.2</c:v>
                </c:pt>
                <c:pt idx="636">
                  <c:v>84.9</c:v>
                </c:pt>
                <c:pt idx="637">
                  <c:v>84.6</c:v>
                </c:pt>
                <c:pt idx="638">
                  <c:v>84.6</c:v>
                </c:pt>
                <c:pt idx="639">
                  <c:v>84.4</c:v>
                </c:pt>
                <c:pt idx="640">
                  <c:v>84.3</c:v>
                </c:pt>
                <c:pt idx="641">
                  <c:v>84.3</c:v>
                </c:pt>
                <c:pt idx="642">
                  <c:v>83.9</c:v>
                </c:pt>
                <c:pt idx="643">
                  <c:v>83.9</c:v>
                </c:pt>
                <c:pt idx="644">
                  <c:v>83.7</c:v>
                </c:pt>
                <c:pt idx="645">
                  <c:v>83.8</c:v>
                </c:pt>
                <c:pt idx="646">
                  <c:v>83.9</c:v>
                </c:pt>
                <c:pt idx="647">
                  <c:v>84</c:v>
                </c:pt>
                <c:pt idx="648">
                  <c:v>84</c:v>
                </c:pt>
                <c:pt idx="649">
                  <c:v>84</c:v>
                </c:pt>
                <c:pt idx="650">
                  <c:v>84.2</c:v>
                </c:pt>
                <c:pt idx="651">
                  <c:v>84.1</c:v>
                </c:pt>
                <c:pt idx="652">
                  <c:v>84.4</c:v>
                </c:pt>
                <c:pt idx="653">
                  <c:v>84.3</c:v>
                </c:pt>
                <c:pt idx="654">
                  <c:v>84.3</c:v>
                </c:pt>
                <c:pt idx="655">
                  <c:v>84.2</c:v>
                </c:pt>
                <c:pt idx="656">
                  <c:v>84.5</c:v>
                </c:pt>
                <c:pt idx="657">
                  <c:v>84.4</c:v>
                </c:pt>
                <c:pt idx="658">
                  <c:v>84.3</c:v>
                </c:pt>
                <c:pt idx="659">
                  <c:v>84.5</c:v>
                </c:pt>
                <c:pt idx="660">
                  <c:v>84.5</c:v>
                </c:pt>
                <c:pt idx="661">
                  <c:v>84.7</c:v>
                </c:pt>
                <c:pt idx="662">
                  <c:v>85.2</c:v>
                </c:pt>
                <c:pt idx="663">
                  <c:v>85.8</c:v>
                </c:pt>
                <c:pt idx="664">
                  <c:v>85.9</c:v>
                </c:pt>
                <c:pt idx="665">
                  <c:v>85.6</c:v>
                </c:pt>
                <c:pt idx="666">
                  <c:v>85.7</c:v>
                </c:pt>
                <c:pt idx="667">
                  <c:v>85.6</c:v>
                </c:pt>
                <c:pt idx="668">
                  <c:v>85.9</c:v>
                </c:pt>
                <c:pt idx="669">
                  <c:v>85.9</c:v>
                </c:pt>
                <c:pt idx="670">
                  <c:v>86.2</c:v>
                </c:pt>
                <c:pt idx="671">
                  <c:v>86.4</c:v>
                </c:pt>
                <c:pt idx="672">
                  <c:v>86.3</c:v>
                </c:pt>
                <c:pt idx="673">
                  <c:v>86.4</c:v>
                </c:pt>
                <c:pt idx="674">
                  <c:v>86.5</c:v>
                </c:pt>
                <c:pt idx="675">
                  <c:v>86.2</c:v>
                </c:pt>
                <c:pt idx="676">
                  <c:v>86.3</c:v>
                </c:pt>
                <c:pt idx="677">
                  <c:v>86.5</c:v>
                </c:pt>
                <c:pt idx="678">
                  <c:v>86.6</c:v>
                </c:pt>
                <c:pt idx="679">
                  <c:v>86.8</c:v>
                </c:pt>
                <c:pt idx="680">
                  <c:v>87.2</c:v>
                </c:pt>
                <c:pt idx="681">
                  <c:v>87.2</c:v>
                </c:pt>
                <c:pt idx="682">
                  <c:v>87.2</c:v>
                </c:pt>
                <c:pt idx="683">
                  <c:v>87.2</c:v>
                </c:pt>
                <c:pt idx="684">
                  <c:v>87.2</c:v>
                </c:pt>
                <c:pt idx="685">
                  <c:v>87.5</c:v>
                </c:pt>
                <c:pt idx="686">
                  <c:v>88</c:v>
                </c:pt>
                <c:pt idx="687">
                  <c:v>87.9</c:v>
                </c:pt>
                <c:pt idx="688">
                  <c:v>87.7</c:v>
                </c:pt>
                <c:pt idx="689">
                  <c:v>87.5</c:v>
                </c:pt>
                <c:pt idx="690">
                  <c:v>87.5</c:v>
                </c:pt>
                <c:pt idx="691">
                  <c:v>87.5</c:v>
                </c:pt>
                <c:pt idx="692">
                  <c:v>87.4</c:v>
                </c:pt>
                <c:pt idx="693">
                  <c:v>87.6</c:v>
                </c:pt>
                <c:pt idx="694">
                  <c:v>87.7</c:v>
                </c:pt>
                <c:pt idx="695">
                  <c:v>87.7</c:v>
                </c:pt>
                <c:pt idx="696">
                  <c:v>87.7</c:v>
                </c:pt>
                <c:pt idx="697">
                  <c:v>88</c:v>
                </c:pt>
                <c:pt idx="698">
                  <c:v>88.1</c:v>
                </c:pt>
                <c:pt idx="699">
                  <c:v>87.9</c:v>
                </c:pt>
                <c:pt idx="700">
                  <c:v>87.9</c:v>
                </c:pt>
                <c:pt idx="701">
                  <c:v>88</c:v>
                </c:pt>
                <c:pt idx="702">
                  <c:v>88.3</c:v>
                </c:pt>
                <c:pt idx="703">
                  <c:v>88.1</c:v>
                </c:pt>
                <c:pt idx="704">
                  <c:v>88</c:v>
                </c:pt>
                <c:pt idx="705">
                  <c:v>87.8</c:v>
                </c:pt>
                <c:pt idx="706">
                  <c:v>87.8</c:v>
                </c:pt>
                <c:pt idx="707">
                  <c:v>87.7</c:v>
                </c:pt>
                <c:pt idx="708">
                  <c:v>87.7</c:v>
                </c:pt>
                <c:pt idx="709">
                  <c:v>87.9</c:v>
                </c:pt>
                <c:pt idx="710">
                  <c:v>88.2</c:v>
                </c:pt>
              </c:numCache>
            </c:numRef>
          </c:yVal>
        </c:ser>
        <c:axId val="168542592"/>
        <c:axId val="168544512"/>
      </c:scatterChart>
      <c:valAx>
        <c:axId val="168542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AD3 (Raw)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0.4767088720561104"/>
              <c:y val="0.91905255791803853"/>
            </c:manualLayout>
          </c:layout>
        </c:title>
        <c:numFmt formatCode="General" sourceLinked="1"/>
        <c:majorTickMark val="none"/>
        <c:tickLblPos val="nextTo"/>
        <c:crossAx val="168544512"/>
        <c:crosses val="autoZero"/>
        <c:crossBetween val="midCat"/>
      </c:valAx>
      <c:valAx>
        <c:axId val="1685445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Humidity (%RH)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4.1666666666666683E-3"/>
              <c:y val="0.35238495188101515"/>
            </c:manualLayout>
          </c:layout>
        </c:title>
        <c:numFmt formatCode="General" sourceLinked="1"/>
        <c:majorTickMark val="none"/>
        <c:tickLblPos val="nextTo"/>
        <c:crossAx val="1685425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54D31CFD-2DE4-4726-9C1B-5DF8070C66C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E86ABBEF-2B60-4E2E-93C0-61523A75FE2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sds.dc.affrc.go.jp/data1/OpenFS/Arduino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a setup guide </a:t>
            </a:r>
            <a:r>
              <a:rPr kumimoji="1" lang="en-US" altLang="ja-JP" dirty="0" smtClean="0"/>
              <a:t>of </a:t>
            </a:r>
            <a:r>
              <a:rPr kumimoji="1" lang="en-US" altLang="ja-JP" dirty="0" smtClean="0"/>
              <a:t>“Field Server Classic.”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Field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smtClean="0"/>
              <a:t>Server </a:t>
            </a:r>
            <a:r>
              <a:rPr kumimoji="1" lang="en-US" altLang="ja-JP" baseline="0" dirty="0" smtClean="0"/>
              <a:t>(</a:t>
            </a:r>
            <a:r>
              <a:rPr kumimoji="1" lang="en-US" altLang="ja-JP" baseline="0" dirty="0" smtClean="0"/>
              <a:t>FS) is </a:t>
            </a:r>
            <a:r>
              <a:rPr kumimoji="1" lang="en-US" altLang="ja-JP" baseline="0" dirty="0" smtClean="0"/>
              <a:t>Web-based monitoring system with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3G/4G router or Wi-Fi module for connecting to the Internet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main computer </a:t>
            </a:r>
            <a:r>
              <a:rPr kumimoji="1" lang="en-US" altLang="ja-JP" baseline="0" dirty="0" smtClean="0"/>
              <a:t>unit connected various sensors with a Web server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・</a:t>
            </a:r>
            <a:r>
              <a:rPr kumimoji="1" lang="en-US" altLang="ja-JP" baseline="0" dirty="0" smtClean="0"/>
              <a:t> network camera module to collect high-resolution image data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ventilation casing for outdoor use and accurate sensing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Users can monitor FS sensor data and image data via the Internet</a:t>
            </a:r>
          </a:p>
          <a:p>
            <a:r>
              <a:rPr kumimoji="1" lang="en-US" altLang="ja-JP" baseline="0" dirty="0" smtClean="0"/>
              <a:t>when they access </a:t>
            </a:r>
            <a:r>
              <a:rPr kumimoji="1" lang="en-US" altLang="ja-JP" baseline="0" dirty="0" smtClean="0"/>
              <a:t>web </a:t>
            </a:r>
            <a:r>
              <a:rPr kumimoji="1" lang="en-US" altLang="ja-JP" baseline="0" dirty="0" smtClean="0"/>
              <a:t>pages of the FS with PC, tablet, and PDA.</a:t>
            </a:r>
          </a:p>
          <a:p>
            <a:r>
              <a:rPr kumimoji="1" lang="en-US" altLang="ja-JP" baseline="0" dirty="0" smtClean="0"/>
              <a:t>In general, these data are automatically collected by remote control program</a:t>
            </a:r>
          </a:p>
          <a:p>
            <a:r>
              <a:rPr kumimoji="1" lang="en-US" altLang="ja-JP" baseline="0" dirty="0" smtClean="0"/>
              <a:t>named “Agent System” at a remote </a:t>
            </a:r>
            <a:r>
              <a:rPr kumimoji="1" lang="en-US" altLang="ja-JP" baseline="0" dirty="0" smtClean="0"/>
              <a:t>site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(ex. http://fsds.dc.affrc.go.jp/data4) 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>
              <a:buAutoNum type="arabicPeriod"/>
            </a:pPr>
            <a:r>
              <a:rPr kumimoji="1" lang="en-US" altLang="ja-JP" baseline="0" dirty="0" smtClean="0"/>
              <a:t>Access the web page of the Ethernet </a:t>
            </a:r>
            <a:r>
              <a:rPr kumimoji="1" lang="en-US" altLang="ja-JP" baseline="0" dirty="0" smtClean="0"/>
              <a:t>converter (default Wi-Fi module). </a:t>
            </a:r>
          </a:p>
          <a:p>
            <a:pPr marL="238476" indent="-238476">
              <a:buNone/>
            </a:pPr>
            <a:r>
              <a:rPr kumimoji="1" lang="en-US" altLang="ja-JP" baseline="0" dirty="0" smtClean="0"/>
              <a:t>     (</a:t>
            </a:r>
            <a:r>
              <a:rPr kumimoji="1" lang="en-US" altLang="ja-JP" baseline="0" dirty="0" smtClean="0"/>
              <a:t>ex. http://192.168.20.222  [root/none])</a:t>
            </a:r>
          </a:p>
          <a:p>
            <a:pPr marL="238476" indent="-238476"/>
            <a:r>
              <a:rPr kumimoji="1" lang="en-US" altLang="ja-JP" baseline="0" dirty="0" smtClean="0"/>
              <a:t>     You </a:t>
            </a:r>
            <a:r>
              <a:rPr kumimoji="1" lang="en-US" altLang="ja-JP" baseline="0" dirty="0" smtClean="0"/>
              <a:t>need </a:t>
            </a:r>
            <a:r>
              <a:rPr kumimoji="1" lang="en-US" altLang="ja-JP" baseline="0" dirty="0" smtClean="0"/>
              <a:t>to reload the web page a few times so that it can be </a:t>
            </a:r>
            <a:r>
              <a:rPr kumimoji="1" lang="en-US" altLang="ja-JP" baseline="0" dirty="0" smtClean="0"/>
              <a:t>displayed (bug?). </a:t>
            </a:r>
            <a:endParaRPr kumimoji="1" lang="en-US" altLang="ja-JP" baseline="0" dirty="0" smtClean="0"/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Click the left orange tab (</a:t>
            </a:r>
            <a:r>
              <a:rPr kumimoji="1" lang="ja-JP" altLang="en-US" baseline="0" dirty="0" smtClean="0"/>
              <a:t>①</a:t>
            </a:r>
            <a:r>
              <a:rPr kumimoji="1" lang="en-US" altLang="ja-JP" baseline="0" dirty="0" smtClean="0"/>
              <a:t>) and move to the setting web page.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Select 802.11g (</a:t>
            </a:r>
            <a:r>
              <a:rPr kumimoji="1" lang="ja-JP" altLang="en-US" baseline="0" dirty="0" smtClean="0"/>
              <a:t>②</a:t>
            </a:r>
            <a:r>
              <a:rPr kumimoji="1" lang="en-US" altLang="ja-JP" baseline="0" dirty="0" smtClean="0"/>
              <a:t>) and set Wi-Fi connection parameters.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Click the upper-right tab (</a:t>
            </a:r>
            <a:r>
              <a:rPr kumimoji="1" lang="ja-JP" altLang="en-US" baseline="0" dirty="0" smtClean="0"/>
              <a:t>③</a:t>
            </a:r>
            <a:r>
              <a:rPr kumimoji="1" lang="en-US" altLang="ja-JP" baseline="0" dirty="0" smtClean="0"/>
              <a:t>) and the ESSID list around the Wi-Fi module is automatically displayed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Choose target ESSID from the list and input security parameters (</a:t>
            </a:r>
            <a:r>
              <a:rPr kumimoji="1" lang="ja-JP" altLang="en-US" baseline="0" dirty="0" smtClean="0"/>
              <a:t>④</a:t>
            </a:r>
            <a:r>
              <a:rPr kumimoji="1" lang="en-US" altLang="ja-JP" baseline="0" dirty="0" smtClean="0"/>
              <a:t>)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After clicking the below tab (</a:t>
            </a:r>
            <a:r>
              <a:rPr kumimoji="1" lang="ja-JP" altLang="en-US" baseline="0" dirty="0" smtClean="0"/>
              <a:t>⑤</a:t>
            </a:r>
            <a:r>
              <a:rPr kumimoji="1" lang="en-US" altLang="ja-JP" baseline="0" dirty="0" smtClean="0"/>
              <a:t>), the Wi-Fi module will be restart within 43 seconds.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>
              <a:buAutoNum type="arabicPeriod"/>
            </a:pPr>
            <a:r>
              <a:rPr kumimoji="1" lang="en-US" altLang="ja-JP" baseline="0" dirty="0" smtClean="0"/>
              <a:t>Click the top of </a:t>
            </a:r>
            <a:r>
              <a:rPr kumimoji="1" lang="en-US" altLang="ja-JP" baseline="0" dirty="0" smtClean="0"/>
              <a:t>left </a:t>
            </a:r>
            <a:r>
              <a:rPr kumimoji="1" lang="en-US" altLang="ja-JP" baseline="0" dirty="0" smtClean="0"/>
              <a:t>select tabs (</a:t>
            </a:r>
            <a:r>
              <a:rPr kumimoji="1" lang="ja-JP" altLang="en-US" baseline="0" dirty="0" smtClean="0"/>
              <a:t>①</a:t>
            </a:r>
            <a:r>
              <a:rPr kumimoji="1" lang="en-US" altLang="ja-JP" baseline="0" dirty="0" smtClean="0"/>
              <a:t>) to set </a:t>
            </a:r>
            <a:r>
              <a:rPr kumimoji="1" lang="en-US" altLang="ja-JP" baseline="0" dirty="0" smtClean="0"/>
              <a:t>IP </a:t>
            </a:r>
            <a:r>
              <a:rPr kumimoji="1" lang="en-US" altLang="ja-JP" baseline="0" dirty="0" smtClean="0"/>
              <a:t>address of the Ethernet converter.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Change IP address (ex. 192.168.0.102) and subnet mask (ex. 255.255.255.0) (</a:t>
            </a:r>
            <a:r>
              <a:rPr kumimoji="1" lang="ja-JP" altLang="en-US" baseline="0" dirty="0" smtClean="0"/>
              <a:t>②</a:t>
            </a:r>
            <a:r>
              <a:rPr kumimoji="1" lang="en-US" altLang="ja-JP" baseline="0" dirty="0" smtClean="0"/>
              <a:t>) and push the set button (</a:t>
            </a:r>
            <a:r>
              <a:rPr kumimoji="1" lang="ja-JP" altLang="en-US" baseline="0" dirty="0" smtClean="0"/>
              <a:t>③</a:t>
            </a:r>
            <a:r>
              <a:rPr kumimoji="1" lang="en-US" altLang="ja-JP" baseline="0" dirty="0" smtClean="0"/>
              <a:t>)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Select the </a:t>
            </a:r>
            <a:r>
              <a:rPr kumimoji="1" lang="ja-JP" altLang="en-US" baseline="0" dirty="0" smtClean="0"/>
              <a:t>④ </a:t>
            </a:r>
            <a:r>
              <a:rPr kumimoji="1" lang="en-US" altLang="ja-JP" baseline="0" dirty="0" smtClean="0"/>
              <a:t>tab and you can set (change) the root password by </a:t>
            </a:r>
            <a:r>
              <a:rPr kumimoji="1" lang="ja-JP" altLang="en-US" baseline="0" dirty="0" smtClean="0"/>
              <a:t>⑤ </a:t>
            </a:r>
            <a:r>
              <a:rPr kumimoji="1" lang="en-US" altLang="ja-JP" baseline="0" dirty="0" smtClean="0"/>
              <a:t>and </a:t>
            </a:r>
            <a:r>
              <a:rPr kumimoji="1" lang="ja-JP" altLang="en-US" baseline="0" dirty="0" smtClean="0"/>
              <a:t>⑥ </a:t>
            </a:r>
            <a:r>
              <a:rPr kumimoji="1" lang="en-US" altLang="ja-JP" baseline="0" dirty="0" smtClean="0"/>
              <a:t>(you can’t change user name)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Select the </a:t>
            </a:r>
            <a:r>
              <a:rPr kumimoji="1" lang="ja-JP" altLang="en-US" baseline="0" dirty="0" smtClean="0"/>
              <a:t>⑦ </a:t>
            </a:r>
            <a:r>
              <a:rPr kumimoji="1" lang="en-US" altLang="ja-JP" baseline="0" dirty="0" smtClean="0"/>
              <a:t>tab and you can see the setting information of the Ethernet converter.</a:t>
            </a:r>
          </a:p>
          <a:p>
            <a:pPr marL="238476" indent="-238476"/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UNO is used </a:t>
            </a:r>
            <a:r>
              <a:rPr kumimoji="1" lang="en-US" altLang="ja-JP" baseline="0" dirty="0" smtClean="0"/>
              <a:t>in </a:t>
            </a:r>
            <a:r>
              <a:rPr kumimoji="1" lang="en-US" altLang="ja-JP" baseline="0" dirty="0" smtClean="0"/>
              <a:t>a </a:t>
            </a:r>
            <a:r>
              <a:rPr kumimoji="1" lang="en-US" altLang="ja-JP" baseline="0" dirty="0" smtClean="0"/>
              <a:t>FS main </a:t>
            </a:r>
            <a:r>
              <a:rPr kumimoji="1" lang="en-US" altLang="ja-JP" baseline="0" dirty="0" smtClean="0"/>
              <a:t>board </a:t>
            </a:r>
            <a:r>
              <a:rPr kumimoji="1" lang="en-US" altLang="ja-JP" baseline="0" dirty="0" smtClean="0"/>
              <a:t>with </a:t>
            </a:r>
            <a:r>
              <a:rPr kumimoji="1" lang="en-US" altLang="ja-JP" baseline="0" dirty="0" smtClean="0"/>
              <a:t>an original FS shield (a support circuit)</a:t>
            </a:r>
          </a:p>
          <a:p>
            <a:pPr marL="238476" indent="-238476"/>
            <a:endParaRPr kumimoji="1" lang="en-US" altLang="ja-JP" baseline="0" dirty="0" smtClean="0"/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Install </a:t>
            </a:r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IDE software to your PC. </a:t>
            </a:r>
            <a:r>
              <a:rPr lang="en-US" altLang="ja-JP" dirty="0" smtClean="0"/>
              <a:t>(ex. http://arduino.cc/en/Main/Software )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Unscrew the four main cover screw and open the FS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Connect PC and </a:t>
            </a:r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UNO on the main board with a USB cable (A-B type)</a:t>
            </a:r>
          </a:p>
          <a:p>
            <a:pPr marL="238476" indent="-238476"/>
            <a:r>
              <a:rPr kumimoji="1" lang="en-US" altLang="ja-JP" baseline="0" dirty="0" smtClean="0"/>
              <a:t>     The USB power is provided to the main board (and FAN) via the </a:t>
            </a:r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UNO (!) </a:t>
            </a:r>
          </a:p>
          <a:p>
            <a:pPr marL="238476" indent="-238476"/>
            <a:r>
              <a:rPr kumimoji="1" lang="en-US" altLang="ja-JP" baseline="0" dirty="0" smtClean="0"/>
              <a:t>4.   Open </a:t>
            </a:r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software and select a proper serial port of the </a:t>
            </a:r>
            <a:r>
              <a:rPr kumimoji="1" lang="en-US" altLang="ja-JP" baseline="0" dirty="0" err="1" smtClean="0"/>
              <a:t>Arduino</a:t>
            </a:r>
            <a:r>
              <a:rPr kumimoji="1" lang="en-US" altLang="ja-JP" baseline="0" dirty="0" smtClean="0"/>
              <a:t> UNO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r>
              <a:rPr lang="en-US" altLang="ja-JP" sz="1300" dirty="0" smtClean="0"/>
              <a:t>You can download the main FS program for </a:t>
            </a:r>
            <a:r>
              <a:rPr lang="en-US" altLang="ja-JP" sz="1300" dirty="0" err="1" smtClean="0"/>
              <a:t>Arduino</a:t>
            </a:r>
            <a:r>
              <a:rPr lang="en-US" altLang="ja-JP" sz="1300" dirty="0" smtClean="0"/>
              <a:t> at </a:t>
            </a:r>
          </a:p>
          <a:p>
            <a:pPr marL="238476" indent="-238476"/>
            <a:r>
              <a:rPr lang="en-US" altLang="ja-JP" sz="1300" dirty="0" smtClean="0">
                <a:hlinkClick r:id="rId3"/>
              </a:rPr>
              <a:t>http://fsds.dc.affrc.go.jp/data1/OpenFS/Arduino/</a:t>
            </a:r>
            <a:endParaRPr lang="en-US" altLang="ja-JP" sz="1300" dirty="0" smtClean="0"/>
          </a:p>
          <a:p>
            <a:pPr marL="238476" indent="-238476"/>
            <a:endParaRPr lang="en-US" altLang="ja-JP" sz="1300" dirty="0" smtClean="0"/>
          </a:p>
          <a:p>
            <a:pPr marL="238476" indent="-238476"/>
            <a:r>
              <a:rPr lang="en-US" altLang="ja-JP" sz="1300" dirty="0" smtClean="0"/>
              <a:t>Open “</a:t>
            </a:r>
            <a:r>
              <a:rPr lang="en-US" altLang="ja-JP" sz="1300" dirty="0" err="1" smtClean="0"/>
              <a:t>fs_classic</a:t>
            </a:r>
            <a:r>
              <a:rPr lang="en-US" altLang="ja-JP" sz="1300" dirty="0" smtClean="0"/>
              <a:t>**_ver1173” and adapt some parameters to your situation.</a:t>
            </a:r>
          </a:p>
          <a:p>
            <a:pPr marL="238476" indent="-238476"/>
            <a:endParaRPr lang="en-US" altLang="ja-JP" sz="1300" dirty="0" smtClean="0"/>
          </a:p>
          <a:p>
            <a:pPr marL="238476" indent="-238476">
              <a:buAutoNum type="arabicPeriod"/>
            </a:pPr>
            <a:r>
              <a:rPr lang="en-US" altLang="ja-JP" sz="1300" dirty="0" smtClean="0"/>
              <a:t>Title name: This string is displayed on FS web page and FS twitter for identification.</a:t>
            </a:r>
          </a:p>
          <a:p>
            <a:pPr marL="238476" indent="-238476">
              <a:buAutoNum type="arabicPeriod"/>
            </a:pPr>
            <a:r>
              <a:rPr lang="en-US" altLang="ja-JP" sz="1300" dirty="0" smtClean="0"/>
              <a:t>FS return from power-saving mode to monitoring mode every hour “</a:t>
            </a:r>
            <a:r>
              <a:rPr lang="en-US" altLang="ja-JP" sz="1300" dirty="0" err="1" smtClean="0"/>
              <a:t>wake_up_Time</a:t>
            </a:r>
            <a:r>
              <a:rPr lang="en-US" altLang="ja-JP" sz="1300" dirty="0" smtClean="0"/>
              <a:t>” seconds</a:t>
            </a:r>
          </a:p>
          <a:p>
            <a:pPr marL="238476" indent="-238476"/>
            <a:r>
              <a:rPr lang="en-US" altLang="ja-JP" sz="1300" dirty="0" smtClean="0"/>
              <a:t>     after the hour, and keep the monitoring mode for “</a:t>
            </a:r>
            <a:r>
              <a:rPr lang="en-US" altLang="ja-JP" sz="1300" dirty="0" err="1" smtClean="0"/>
              <a:t>wake_Period</a:t>
            </a:r>
            <a:r>
              <a:rPr lang="en-US" altLang="ja-JP" sz="1300" dirty="0" smtClean="0"/>
              <a:t>” seconds.</a:t>
            </a:r>
          </a:p>
          <a:p>
            <a:pPr marL="238476" indent="-238476"/>
            <a:r>
              <a:rPr lang="en-US" altLang="ja-JP" sz="1300" dirty="0" smtClean="0"/>
              <a:t>     (ex. In this case, working at **:55</a:t>
            </a:r>
            <a:r>
              <a:rPr lang="ja-JP" altLang="en-US" sz="1300" dirty="0" smtClean="0"/>
              <a:t>～</a:t>
            </a:r>
            <a:r>
              <a:rPr lang="en-US" altLang="ja-JP" sz="1300" dirty="0" smtClean="0"/>
              <a:t>**:04 (60x10seconds), and sleeping at **:05</a:t>
            </a:r>
            <a:r>
              <a:rPr lang="ja-JP" altLang="en-US" sz="1300" dirty="0" smtClean="0"/>
              <a:t>～</a:t>
            </a:r>
            <a:r>
              <a:rPr lang="en-US" altLang="ja-JP" sz="1300" dirty="0" smtClean="0"/>
              <a:t>**:54)</a:t>
            </a:r>
          </a:p>
          <a:p>
            <a:pPr marL="238476" indent="-238476">
              <a:buAutoNum type="arabicPeriod" startAt="3"/>
            </a:pPr>
            <a:r>
              <a:rPr lang="en-US" altLang="ja-JP" sz="1300" dirty="0" smtClean="0"/>
              <a:t>Set your IP address and </a:t>
            </a:r>
            <a:r>
              <a:rPr lang="en-US" altLang="ja-JP" sz="1300" dirty="0" err="1" smtClean="0"/>
              <a:t>mac</a:t>
            </a:r>
            <a:r>
              <a:rPr lang="en-US" altLang="ja-JP" sz="1300" dirty="0" smtClean="0"/>
              <a:t> address the number of which you can check </a:t>
            </a:r>
          </a:p>
          <a:p>
            <a:pPr marL="238476" indent="-238476"/>
            <a:r>
              <a:rPr lang="en-US" altLang="ja-JP" sz="1300" dirty="0" smtClean="0"/>
              <a:t>     on the back side of the “Ethernet shield” embedded on the main board.</a:t>
            </a:r>
          </a:p>
          <a:p>
            <a:pPr marL="238476" indent="-238476"/>
            <a:r>
              <a:rPr lang="en-US" altLang="ja-JP" sz="1300" dirty="0" smtClean="0"/>
              <a:t>    (Caution: if default gateway is not *.*.*.1, you must set “</a:t>
            </a:r>
            <a:r>
              <a:rPr lang="en-US" altLang="ja-JP" sz="1300" dirty="0" err="1" smtClean="0"/>
              <a:t>dns_ip</a:t>
            </a:r>
            <a:r>
              <a:rPr lang="en-US" altLang="ja-JP" sz="1300" dirty="0" smtClean="0"/>
              <a:t>”, “gateway”, and “subnet”)</a:t>
            </a:r>
          </a:p>
          <a:p>
            <a:pPr marL="238476" indent="-238476">
              <a:buAutoNum type="arabicPeriod" startAt="4"/>
            </a:pPr>
            <a:r>
              <a:rPr lang="en-US" altLang="ja-JP" sz="1300" dirty="0" smtClean="0"/>
              <a:t>Write twitter token for twitting FS data every hour.</a:t>
            </a:r>
          </a:p>
          <a:p>
            <a:pPr marL="238476" indent="-238476"/>
            <a:r>
              <a:rPr lang="en-US" altLang="ja-JP" sz="1300" dirty="0" smtClean="0"/>
              <a:t>     See the web page to get twitter token.   http://arduino-tweet.appspot.com/</a:t>
            </a:r>
          </a:p>
          <a:p>
            <a:pPr marL="238476" indent="-238476"/>
            <a:r>
              <a:rPr lang="en-US" altLang="ja-JP" sz="1300" dirty="0" smtClean="0"/>
              <a:t>     if you want not to </a:t>
            </a:r>
            <a:r>
              <a:rPr lang="en-US" altLang="ja-JP" sz="1300" dirty="0" err="1" smtClean="0"/>
              <a:t>twitte</a:t>
            </a:r>
            <a:r>
              <a:rPr lang="en-US" altLang="ja-JP" sz="1300" dirty="0" smtClean="0"/>
              <a:t> FS date, set “</a:t>
            </a:r>
            <a:r>
              <a:rPr lang="en-US" altLang="ja-JP" sz="1300" dirty="0" err="1" smtClean="0"/>
              <a:t>twitter_flag</a:t>
            </a:r>
            <a:r>
              <a:rPr lang="en-US" altLang="ja-JP" sz="1300" dirty="0" smtClean="0"/>
              <a:t>” is “false”</a:t>
            </a:r>
          </a:p>
          <a:p>
            <a:pPr marL="238476" indent="-238476"/>
            <a:endParaRPr lang="en-US" altLang="ja-JP" sz="1300" dirty="0" smtClean="0"/>
          </a:p>
          <a:p>
            <a:pPr marL="238476" indent="-238476"/>
            <a:endParaRPr lang="en-US" altLang="ja-JP" sz="1300" dirty="0" smtClean="0"/>
          </a:p>
          <a:p>
            <a:pPr marL="238476" indent="-238476"/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r>
              <a:rPr kumimoji="1" lang="en-US" altLang="ja-JP" baseline="0" dirty="0" smtClean="0"/>
              <a:t>This is FS main program flowchart.</a:t>
            </a:r>
          </a:p>
          <a:p>
            <a:pPr marL="238476" indent="-238476"/>
            <a:endParaRPr kumimoji="1" lang="en-US" altLang="ja-JP" baseline="0" dirty="0" smtClean="0"/>
          </a:p>
          <a:p>
            <a:pPr marL="238476" indent="-238476"/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After plug 12V main power, LED D1 turns on.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If main power is on holding the red switch, LED D2 turns on and FS is booted in test mode.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After running FAN, wait a minute (“</a:t>
            </a:r>
            <a:r>
              <a:rPr kumimoji="1" lang="en-US" altLang="ja-JP" baseline="0" dirty="0" err="1" smtClean="0"/>
              <a:t>wireless_wait</a:t>
            </a:r>
            <a:r>
              <a:rPr kumimoji="1" lang="en-US" altLang="ja-JP" baseline="0" dirty="0" smtClean="0"/>
              <a:t>”/1000 seconds) for network.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Access NTP server.  If FS has the time successfully, the LED D1 turns off.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Tweet the time (min*60+sec) and sleeping time if network is ok and “</a:t>
            </a:r>
            <a:r>
              <a:rPr kumimoji="1" lang="en-US" altLang="ja-JP" baseline="0" dirty="0" err="1" smtClean="0"/>
              <a:t>twitter_flag</a:t>
            </a:r>
            <a:r>
              <a:rPr kumimoji="1" lang="en-US" altLang="ja-JP" baseline="0" dirty="0" smtClean="0"/>
              <a:t>” is true.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Turn off FAN and wireless, 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sleep until time becomes “</a:t>
            </a:r>
            <a:r>
              <a:rPr kumimoji="1" lang="en-US" altLang="ja-JP" baseline="0" dirty="0" err="1" smtClean="0"/>
              <a:t>wake_up_time</a:t>
            </a:r>
            <a:r>
              <a:rPr kumimoji="1" lang="en-US" altLang="ja-JP" baseline="0" dirty="0" smtClean="0"/>
              <a:t>” after the hour</a:t>
            </a:r>
          </a:p>
          <a:p>
            <a:r>
              <a:rPr kumimoji="1" lang="en-US" altLang="ja-JP" baseline="0" dirty="0" smtClean="0"/>
              <a:t>   (if FS is test mode, skip this sleep and executes main loop)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r>
              <a:rPr kumimoji="1" lang="en-US" altLang="ja-JP" baseline="0" dirty="0" smtClean="0"/>
              <a:t>In main loop (“</a:t>
            </a:r>
            <a:r>
              <a:rPr kumimoji="1" lang="en-US" altLang="ja-JP" baseline="0" dirty="0" err="1" smtClean="0"/>
              <a:t>wake_Period</a:t>
            </a:r>
            <a:r>
              <a:rPr kumimoji="1" lang="en-US" altLang="ja-JP" baseline="0" dirty="0" smtClean="0"/>
              <a:t>” seconds from “wake-</a:t>
            </a:r>
            <a:r>
              <a:rPr kumimoji="1" lang="en-US" altLang="ja-JP" baseline="0" dirty="0" err="1" smtClean="0"/>
              <a:t>up_Time</a:t>
            </a:r>
            <a:r>
              <a:rPr kumimoji="1" lang="en-US" altLang="ja-JP" baseline="0" dirty="0" smtClean="0"/>
              <a:t>” after every hour)</a:t>
            </a:r>
          </a:p>
          <a:p>
            <a:pPr marL="238476" indent="-238476"/>
            <a:endParaRPr kumimoji="1" lang="en-US" altLang="ja-JP" baseline="0" dirty="0" smtClean="0"/>
          </a:p>
          <a:p>
            <a:pPr marL="238476" indent="-238476"/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running FAN and wait a minute for network (in normal mode)</a:t>
            </a:r>
          </a:p>
          <a:p>
            <a:pPr marL="238476" indent="-238476"/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monitor A/D sensor data (average 8times) ,tweet data, and turn camera power on.</a:t>
            </a:r>
          </a:p>
          <a:p>
            <a:pPr marL="238476" indent="-238476"/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start web server and you can see the data on the web (ex. http://192.168.20.220)</a:t>
            </a:r>
          </a:p>
          <a:p>
            <a:pPr marL="238476" indent="-238476"/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After “</a:t>
            </a:r>
            <a:r>
              <a:rPr kumimoji="1" lang="en-US" altLang="ja-JP" baseline="0" dirty="0" err="1" smtClean="0"/>
              <a:t>wake_Period</a:t>
            </a:r>
            <a:r>
              <a:rPr kumimoji="1" lang="en-US" altLang="ja-JP" baseline="0" dirty="0" smtClean="0"/>
              <a:t>” seconds, turn camera/FAN/wireless power off</a:t>
            </a:r>
          </a:p>
          <a:p>
            <a:pPr marL="238476" indent="-238476"/>
            <a:r>
              <a:rPr kumimoji="1" lang="en-US" altLang="ja-JP" baseline="0" dirty="0" smtClean="0"/>
              <a:t>   and wait “wake-</a:t>
            </a:r>
            <a:r>
              <a:rPr kumimoji="1" lang="en-US" altLang="ja-JP" baseline="0" dirty="0" err="1" smtClean="0"/>
              <a:t>up_Time</a:t>
            </a:r>
            <a:r>
              <a:rPr kumimoji="1" lang="en-US" altLang="ja-JP" baseline="0" dirty="0" smtClean="0"/>
              <a:t>” after next hour.</a:t>
            </a:r>
          </a:p>
          <a:p>
            <a:pPr marL="238476" indent="-238476"/>
            <a:endParaRPr kumimoji="1" lang="en-US" altLang="ja-JP" baseline="0" dirty="0" smtClean="0"/>
          </a:p>
          <a:p>
            <a:pPr marL="238476" indent="-238476"/>
            <a:r>
              <a:rPr kumimoji="1" lang="en-US" altLang="ja-JP" baseline="0" dirty="0" smtClean="0"/>
              <a:t>In normal mode, FS main program automatically reboot every day </a:t>
            </a:r>
          </a:p>
          <a:p>
            <a:pPr marL="238476" indent="-238476"/>
            <a:r>
              <a:rPr kumimoji="1" lang="en-US" altLang="ja-JP" baseline="0" dirty="0" smtClean="0"/>
              <a:t>after main loop at DEFAULT_RESET_HOUR ()</a:t>
            </a:r>
          </a:p>
          <a:p>
            <a:pPr marL="238476" indent="-238476"/>
            <a:r>
              <a:rPr kumimoji="1" lang="en-US" altLang="ja-JP" baseline="0" dirty="0" smtClean="0"/>
              <a:t>(ex. 5:55</a:t>
            </a:r>
            <a:r>
              <a:rPr kumimoji="1" lang="en-US" altLang="ja-JP" baseline="0" dirty="0" smtClean="0">
                <a:sym typeface="Wingdings" pitchFamily="2" charset="2"/>
              </a:rPr>
              <a:t>: Main loop start, 6:05: Main loop stop, 6:05: reboot)</a:t>
            </a:r>
            <a:endParaRPr kumimoji="1" lang="en-US" altLang="ja-JP" baseline="0" dirty="0" smtClean="0"/>
          </a:p>
          <a:p>
            <a:pPr marL="238476" indent="-238476"/>
            <a:endParaRPr kumimoji="1" lang="en-US" altLang="ja-JP" baseline="0" dirty="0" smtClean="0"/>
          </a:p>
          <a:p>
            <a:pPr marL="238476" indent="-238476"/>
            <a:r>
              <a:rPr kumimoji="1" lang="en-US" altLang="ja-JP" baseline="0" dirty="0" smtClean="0"/>
              <a:t>If you want to operate FS continuously, hold the red button or </a:t>
            </a:r>
          </a:p>
          <a:p>
            <a:pPr marL="238476" indent="-238476"/>
            <a:r>
              <a:rPr kumimoji="1" lang="en-US" altLang="ja-JP" baseline="0" dirty="0" smtClean="0"/>
              <a:t>Set “</a:t>
            </a:r>
            <a:r>
              <a:rPr kumimoji="1" lang="en-US" altLang="ja-JP" baseline="0" dirty="0" err="1" smtClean="0"/>
              <a:t>wake_Period</a:t>
            </a:r>
            <a:r>
              <a:rPr kumimoji="1" lang="en-US" altLang="ja-JP" baseline="0" dirty="0" smtClean="0"/>
              <a:t>” 60*57(sec) for semi continuous mode</a:t>
            </a:r>
          </a:p>
          <a:p>
            <a:pPr marL="238476" indent="-238476"/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/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ja-JP" sz="1300" dirty="0" smtClean="0"/>
              <a:t>This is a set of Field Server system except data collection </a:t>
            </a:r>
            <a:r>
              <a:rPr lang="en-US" altLang="ja-JP" sz="1300" dirty="0" smtClean="0"/>
              <a:t>system.</a:t>
            </a:r>
            <a:endParaRPr lang="en-US" altLang="ja-JP" sz="1300" dirty="0" smtClean="0"/>
          </a:p>
          <a:p>
            <a:pPr lvl="0"/>
            <a:endParaRPr lang="en-US" altLang="ja-JP" sz="1300" dirty="0" smtClean="0"/>
          </a:p>
          <a:p>
            <a:pPr lvl="0"/>
            <a:r>
              <a:rPr lang="en-US" altLang="ja-JP" sz="1300" dirty="0" smtClean="0"/>
              <a:t>A:    Field Server (standard version “Classic”)  …  1</a:t>
            </a:r>
          </a:p>
          <a:p>
            <a:pPr lvl="0"/>
            <a:r>
              <a:rPr lang="en-US" altLang="ja-JP" sz="1300" dirty="0" smtClean="0"/>
              <a:t>       This is a main unit. A FS is generally deployed on a scaffolding pipe with (B).</a:t>
            </a:r>
          </a:p>
          <a:p>
            <a:pPr lvl="0"/>
            <a:r>
              <a:rPr lang="en-US" altLang="ja-JP" sz="1300" dirty="0" smtClean="0"/>
              <a:t> </a:t>
            </a:r>
            <a:endParaRPr lang="ja-JP" altLang="ja-JP" sz="1300" dirty="0" smtClean="0"/>
          </a:p>
          <a:p>
            <a:pPr defTabSz="953902">
              <a:defRPr/>
            </a:pPr>
            <a:r>
              <a:rPr lang="en-US" altLang="ja-JP" sz="1300" dirty="0" smtClean="0"/>
              <a:t>B:    Joint (expansion union nut  I.D.:</a:t>
            </a:r>
            <a:r>
              <a:rPr lang="ja-JP" altLang="ja-JP" sz="1300" dirty="0" smtClean="0"/>
              <a:t>φ</a:t>
            </a:r>
            <a:r>
              <a:rPr lang="en-US" altLang="ja-JP" sz="1300" dirty="0" smtClean="0"/>
              <a:t>48.6mm)  …  1</a:t>
            </a:r>
          </a:p>
          <a:p>
            <a:pPr defTabSz="953902">
              <a:defRPr/>
            </a:pPr>
            <a:r>
              <a:rPr lang="en-US" altLang="ja-JP" sz="1300" dirty="0" smtClean="0"/>
              <a:t>       With this joint, we can easily connect FS and pipe by tightening up the joint screw.  </a:t>
            </a:r>
          </a:p>
          <a:p>
            <a:pPr defTabSz="953902">
              <a:defRPr/>
            </a:pPr>
            <a:endParaRPr lang="ja-JP" altLang="ja-JP" sz="1300" dirty="0" smtClean="0"/>
          </a:p>
          <a:p>
            <a:pPr lvl="0"/>
            <a:r>
              <a:rPr lang="en-US" altLang="ja-JP" sz="1300" b="1" dirty="0" smtClean="0"/>
              <a:t>C:    </a:t>
            </a:r>
            <a:r>
              <a:rPr lang="en-US" altLang="ja-JP" sz="1300" dirty="0" smtClean="0"/>
              <a:t>Power supply adapter (In:100-240V, Out:12V)  …  1</a:t>
            </a:r>
          </a:p>
          <a:p>
            <a:pPr lvl="0"/>
            <a:r>
              <a:rPr lang="en-US" altLang="ja-JP" sz="1300" dirty="0" smtClean="0"/>
              <a:t>       Use this adapter when you set up the FS or operate the FS.</a:t>
            </a:r>
          </a:p>
          <a:p>
            <a:pPr lvl="0"/>
            <a:r>
              <a:rPr lang="en-US" altLang="ja-JP" sz="1300" dirty="0" smtClean="0"/>
              <a:t>       In case of no commercial power source near the place of FS deployment, </a:t>
            </a:r>
          </a:p>
          <a:p>
            <a:pPr lvl="0"/>
            <a:r>
              <a:rPr lang="en-US" altLang="ja-JP" sz="1300" dirty="0" smtClean="0"/>
              <a:t>       please use solar panels and battery (not included)</a:t>
            </a:r>
          </a:p>
          <a:p>
            <a:pPr lvl="0"/>
            <a:endParaRPr lang="en-US" altLang="ja-JP" sz="1300" dirty="0" smtClean="0"/>
          </a:p>
          <a:p>
            <a:pPr lvl="0"/>
            <a:r>
              <a:rPr lang="en-US" altLang="ja-JP" sz="1300" dirty="0" smtClean="0"/>
              <a:t>D:    3G Wireless Router set (DCR-G54/U)  …  1  </a:t>
            </a:r>
          </a:p>
          <a:p>
            <a:pPr lvl="0"/>
            <a:r>
              <a:rPr lang="en-US" altLang="ja-JP" sz="1300" dirty="0" smtClean="0"/>
              <a:t>       This FS has a Wi-Fi Ethernet convertor, so we need a Wi-Fi hotspot near FS.</a:t>
            </a:r>
          </a:p>
          <a:p>
            <a:pPr lvl="0"/>
            <a:r>
              <a:rPr lang="en-US" altLang="ja-JP" sz="1300" dirty="0" smtClean="0"/>
              <a:t>       In no Wi-Fi hotspot area, you can use the FS by changing the communication </a:t>
            </a:r>
          </a:p>
          <a:p>
            <a:pPr lvl="0"/>
            <a:r>
              <a:rPr lang="en-US" altLang="ja-JP" sz="1300" dirty="0" smtClean="0"/>
              <a:t>       module embedded in the FS to this 3G wireless router (3G-sim card not included).</a:t>
            </a:r>
          </a:p>
          <a:p>
            <a:pPr lvl="0"/>
            <a:endParaRPr lang="ja-JP" altLang="ja-JP" sz="1300" dirty="0" smtClean="0"/>
          </a:p>
          <a:p>
            <a:pPr defTabSz="953902">
              <a:defRPr/>
            </a:pPr>
            <a:r>
              <a:rPr lang="en-US" altLang="ja-JP" sz="1300" dirty="0" smtClean="0"/>
              <a:t>E:    LAN cable  …  1</a:t>
            </a:r>
          </a:p>
          <a:p>
            <a:pPr defTabSz="953902">
              <a:defRPr/>
            </a:pPr>
            <a:r>
              <a:rPr lang="en-US" altLang="ja-JP" sz="1300" dirty="0" smtClean="0"/>
              <a:t>       connect the </a:t>
            </a:r>
            <a:r>
              <a:rPr lang="en-US" altLang="ja-JP" sz="1300" dirty="0" err="1" smtClean="0"/>
              <a:t>PoE</a:t>
            </a:r>
            <a:r>
              <a:rPr lang="en-US" altLang="ja-JP" sz="1300" dirty="0" smtClean="0"/>
              <a:t> port of the FS and the camera module with LAN cable (max. 20m)</a:t>
            </a:r>
          </a:p>
          <a:p>
            <a:pPr defTabSz="953902">
              <a:defRPr/>
            </a:pPr>
            <a:r>
              <a:rPr lang="en-US" altLang="ja-JP" sz="1300" dirty="0" smtClean="0"/>
              <a:t>       </a:t>
            </a:r>
          </a:p>
          <a:p>
            <a:pPr lvl="0"/>
            <a:r>
              <a:rPr lang="en-US" altLang="ja-JP" sz="1300" dirty="0" smtClean="0"/>
              <a:t>F:    Camera module (standard version “M1014”)  …  1</a:t>
            </a:r>
          </a:p>
          <a:p>
            <a:pPr lvl="0"/>
            <a:r>
              <a:rPr lang="en-US" altLang="ja-JP" sz="1300" dirty="0" smtClean="0"/>
              <a:t>       you can set this camera module anywhere on a pipe or on a tripod (with G). </a:t>
            </a:r>
          </a:p>
          <a:p>
            <a:pPr lvl="0"/>
            <a:endParaRPr lang="ja-JP" altLang="ja-JP" sz="1300" dirty="0" smtClean="0"/>
          </a:p>
          <a:p>
            <a:r>
              <a:rPr lang="en-US" altLang="ja-JP" sz="1300" dirty="0" smtClean="0"/>
              <a:t>G:    </a:t>
            </a:r>
            <a:r>
              <a:rPr lang="en-US" altLang="ja-JP" dirty="0" smtClean="0"/>
              <a:t>Tripod adapter (L-shaped angle &amp; screw set)  …  1</a:t>
            </a:r>
            <a:r>
              <a:rPr lang="ja-JP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6763"/>
            <a:ext cx="5121275" cy="3840162"/>
          </a:xfrm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429" y="4861237"/>
            <a:ext cx="5680444" cy="4605987"/>
          </a:xfrm>
        </p:spPr>
        <p:txBody>
          <a:bodyPr/>
          <a:lstStyle/>
          <a:p>
            <a:r>
              <a:rPr lang="en-US" altLang="ja-JP" sz="1100" dirty="0" smtClean="0"/>
              <a:t>If we can access FS via</a:t>
            </a:r>
            <a:r>
              <a:rPr lang="en-US" altLang="ja-JP" sz="1100" baseline="0" dirty="0" smtClean="0"/>
              <a:t> the Internet, our FS control program “Agent System”</a:t>
            </a:r>
          </a:p>
          <a:p>
            <a:r>
              <a:rPr lang="en-US" altLang="ja-JP" sz="1100" baseline="0" dirty="0" smtClean="0"/>
              <a:t>can collect FS data and display it on our data server (http://fsds.dc.affrc.go.jp/data*)</a:t>
            </a:r>
          </a:p>
          <a:p>
            <a:endParaRPr lang="en-US" altLang="ja-JP" sz="1100" baseline="0" dirty="0" smtClean="0"/>
          </a:p>
          <a:p>
            <a:r>
              <a:rPr lang="en-US" altLang="ja-JP" sz="1100" baseline="0" dirty="0" smtClean="0"/>
              <a:t>If FS is operated on private IP, you need to set Port Forward or other setting.</a:t>
            </a:r>
          </a:p>
          <a:p>
            <a:endParaRPr lang="en-US" altLang="ja-JP" sz="1100" baseline="0" dirty="0" smtClean="0"/>
          </a:p>
          <a:p>
            <a:r>
              <a:rPr lang="en-US" altLang="ja-JP" sz="1100" baseline="0" dirty="0" smtClean="0"/>
              <a:t>If you use 3G/4G router by changing the FS communication module,</a:t>
            </a:r>
          </a:p>
          <a:p>
            <a:r>
              <a:rPr lang="en-US" altLang="ja-JP" sz="1100" baseline="0" dirty="0" smtClean="0"/>
              <a:t>Please check whether your 3G-sim get global IP address or not.</a:t>
            </a:r>
          </a:p>
          <a:p>
            <a:r>
              <a:rPr lang="en-US" altLang="ja-JP" sz="1100" baseline="0" dirty="0" smtClean="0"/>
              <a:t>(DCR-G54/U has DDNS function, so you can access FS as http://fs_classic22.iobb.net)</a:t>
            </a:r>
          </a:p>
          <a:p>
            <a:endParaRPr lang="en-US" altLang="ja-JP" sz="11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Indicator D1:</a:t>
            </a:r>
            <a:r>
              <a:rPr kumimoji="1" lang="en-US" altLang="ja-JP" baseline="0" dirty="0" smtClean="0"/>
              <a:t>   turn on when the main power is on, and</a:t>
            </a:r>
          </a:p>
          <a:p>
            <a:r>
              <a:rPr kumimoji="1" lang="en-US" altLang="ja-JP" baseline="0" dirty="0" smtClean="0"/>
              <a:t>                         turn off after the FS linked to the Internet successfully</a:t>
            </a:r>
          </a:p>
          <a:p>
            <a:r>
              <a:rPr kumimoji="1" lang="en-US" altLang="ja-JP" baseline="0" dirty="0" smtClean="0"/>
              <a:t>Indicator D2:   turn on when main power is on holding the red switch, and</a:t>
            </a:r>
          </a:p>
          <a:p>
            <a:r>
              <a:rPr kumimoji="1" lang="en-US" altLang="ja-JP" baseline="0" dirty="0" smtClean="0"/>
              <a:t>                         the FS is booted in test mode (always-on operation)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LAN port (12V </a:t>
            </a:r>
            <a:r>
              <a:rPr kumimoji="1" lang="en-US" altLang="ja-JP" baseline="0" dirty="0" err="1" smtClean="0"/>
              <a:t>PoE</a:t>
            </a:r>
            <a:r>
              <a:rPr kumimoji="1" lang="en-US" altLang="ja-JP" baseline="0" dirty="0" smtClean="0"/>
              <a:t>):   1,2,3,6 pin --&gt; LAN,  4,5 pin --&gt; 12V,  7,8 pin </a:t>
            </a:r>
            <a:r>
              <a:rPr kumimoji="1" lang="en-US" altLang="ja-JP" baseline="0" dirty="0" smtClean="0">
                <a:sym typeface="Wingdings" pitchFamily="2" charset="2"/>
              </a:rPr>
              <a:t>--&gt; GND</a:t>
            </a:r>
          </a:p>
          <a:p>
            <a:r>
              <a:rPr kumimoji="1" lang="en-US" altLang="ja-JP" baseline="0" dirty="0" smtClean="0">
                <a:sym typeface="Wingdings" pitchFamily="2" charset="2"/>
              </a:rPr>
              <a:t>                                      12V output is controlled on the FS Web page</a:t>
            </a:r>
          </a:p>
          <a:p>
            <a:r>
              <a:rPr kumimoji="1" lang="en-US" altLang="ja-JP" baseline="0" dirty="0" smtClean="0">
                <a:sym typeface="Wingdings" pitchFamily="2" charset="2"/>
              </a:rPr>
              <a:t>                                       connect this port to a FS camera module</a:t>
            </a:r>
          </a:p>
          <a:p>
            <a:endParaRPr kumimoji="1" lang="en-US" altLang="ja-JP" baseline="0" dirty="0" smtClean="0">
              <a:sym typeface="Wingdings" pitchFamily="2" charset="2"/>
            </a:endParaRPr>
          </a:p>
          <a:p>
            <a:r>
              <a:rPr kumimoji="1" lang="en-US" altLang="ja-JP" baseline="0" dirty="0" smtClean="0">
                <a:sym typeface="Wingdings" pitchFamily="2" charset="2"/>
              </a:rPr>
              <a:t>Sensor port (AD4, AD5):    you can </a:t>
            </a:r>
            <a:r>
              <a:rPr kumimoji="1" lang="en-US" altLang="ja-JP" baseline="0" dirty="0" smtClean="0">
                <a:sym typeface="Wingdings" pitchFamily="2" charset="2"/>
              </a:rPr>
              <a:t>plug </a:t>
            </a:r>
            <a:r>
              <a:rPr kumimoji="1" lang="en-US" altLang="ja-JP" baseline="0" dirty="0" smtClean="0">
                <a:sym typeface="Wingdings" pitchFamily="2" charset="2"/>
              </a:rPr>
              <a:t>option sensors with 3.5mm stereo plug</a:t>
            </a:r>
          </a:p>
          <a:p>
            <a:r>
              <a:rPr kumimoji="1" lang="en-US" altLang="ja-JP" baseline="0" dirty="0" smtClean="0">
                <a:sym typeface="Wingdings" pitchFamily="2" charset="2"/>
              </a:rPr>
              <a:t>                                              (</a:t>
            </a:r>
            <a:r>
              <a:rPr kumimoji="1" lang="en-US" altLang="ja-JP" baseline="0" dirty="0" err="1" smtClean="0">
                <a:sym typeface="Wingdings" pitchFamily="2" charset="2"/>
              </a:rPr>
              <a:t>pinout</a:t>
            </a:r>
            <a:r>
              <a:rPr kumimoji="1" lang="en-US" altLang="ja-JP" baseline="0" dirty="0" smtClean="0">
                <a:sym typeface="Wingdings" pitchFamily="2" charset="2"/>
              </a:rPr>
              <a:t> … Tip:5V,  </a:t>
            </a:r>
            <a:r>
              <a:rPr kumimoji="1" lang="en-US" altLang="ja-JP" baseline="0" dirty="0" err="1" smtClean="0">
                <a:sym typeface="Wingdings" pitchFamily="2" charset="2"/>
              </a:rPr>
              <a:t>Ring:sensor</a:t>
            </a:r>
            <a:r>
              <a:rPr kumimoji="1" lang="en-US" altLang="ja-JP" baseline="0" dirty="0" smtClean="0">
                <a:sym typeface="Wingdings" pitchFamily="2" charset="2"/>
              </a:rPr>
              <a:t> output,   </a:t>
            </a:r>
            <a:r>
              <a:rPr kumimoji="1" lang="en-US" altLang="ja-JP" baseline="0" dirty="0" err="1" smtClean="0">
                <a:sym typeface="Wingdings" pitchFamily="2" charset="2"/>
              </a:rPr>
              <a:t>Sleeve:GND</a:t>
            </a:r>
            <a:r>
              <a:rPr kumimoji="1" lang="en-US" altLang="ja-JP" baseline="0" dirty="0" smtClean="0">
                <a:sym typeface="Wingdings" pitchFamily="2" charset="2"/>
              </a:rPr>
              <a:t>)</a:t>
            </a:r>
          </a:p>
          <a:p>
            <a:r>
              <a:rPr kumimoji="1" lang="en-US" altLang="ja-JP" baseline="0" dirty="0" smtClean="0">
                <a:sym typeface="Wingdings" pitchFamily="2" charset="2"/>
              </a:rPr>
              <a:t>                                               A/D range: 0-1V or 0-5V (change source program of FS)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AD2:   Air temperature sensor (LM35DZ with 200Ω/2kΩ resistors)</a:t>
            </a:r>
          </a:p>
          <a:p>
            <a:r>
              <a:rPr kumimoji="1" lang="en-US" altLang="ja-JP" baseline="0" dirty="0" smtClean="0"/>
              <a:t>AD3:   Humidity sensor (TDK CHS-UPS)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sleeve of the sensor unit keeps the sensors in the center of air inflow.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Check Wi-Fi router setting and decide FS IP address.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need this information,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ESSID &amp; password (for connecting the FS to the Wi-Fi hotspot)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Default gateway, subnet mask, DNS server, and free IP address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FS IP address (for main CPU board, Ethernet converter, network camera)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document, we assume as below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gateway: 192.168.0.1  mask: 255.255.255.0  DNS: 192.168.0.1</a:t>
            </a:r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ESSID: </a:t>
            </a:r>
            <a:r>
              <a:rPr kumimoji="1" lang="en-US" altLang="ja-JP" baseline="0" dirty="0" err="1" smtClean="0"/>
              <a:t>FieldServer</a:t>
            </a:r>
            <a:r>
              <a:rPr kumimoji="1" lang="en-US" altLang="ja-JP" baseline="0" dirty="0" smtClean="0"/>
              <a:t> / password: </a:t>
            </a:r>
            <a:r>
              <a:rPr kumimoji="1" lang="en-US" altLang="ja-JP" baseline="0" dirty="0" err="1" smtClean="0"/>
              <a:t>naroJP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・ </a:t>
            </a:r>
            <a:r>
              <a:rPr kumimoji="1" lang="en-US" altLang="ja-JP" baseline="0" dirty="0" smtClean="0"/>
              <a:t>initial FS IP address: 192.168.20.220(main), 222(LAN), 221(camera)</a:t>
            </a:r>
          </a:p>
          <a:p>
            <a:r>
              <a:rPr kumimoji="1" lang="en-US" altLang="ja-JP" baseline="0" dirty="0" smtClean="0"/>
              <a:t>  </a:t>
            </a:r>
            <a:r>
              <a:rPr kumimoji="1" lang="en-US" altLang="ja-JP" baseline="0" dirty="0" smtClean="0">
                <a:sym typeface="Wingdings" pitchFamily="2" charset="2"/>
              </a:rPr>
              <a:t>--&gt; final FS IP address: 192.168.0.200(main), 202(LAN), 201(camera)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Change PC IP address so that we can access the </a:t>
            </a:r>
            <a:r>
              <a:rPr kumimoji="1" lang="en-US" altLang="ja-JP" baseline="0" dirty="0" smtClean="0"/>
              <a:t>FS on the PC.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Open “Network and Sharing Center” in “Control Panel” of Windows,</a:t>
            </a:r>
          </a:p>
          <a:p>
            <a:pPr marL="238476" indent="-238476"/>
            <a:r>
              <a:rPr kumimoji="1" lang="en-US" altLang="ja-JP" baseline="0" dirty="0" smtClean="0"/>
              <a:t>     and click “Local Area Connection”.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Click “Properties”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Select “Internet Protocol Version 4 (TCP/IPv4)” and click “Properties”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Select “Use the following IP address” and input the following.</a:t>
            </a:r>
          </a:p>
          <a:p>
            <a:pPr marL="238476" indent="-238476"/>
            <a:r>
              <a:rPr kumimoji="1" lang="en-US" altLang="ja-JP" baseline="0" dirty="0" smtClean="0"/>
              <a:t>     IP address: 192.168.20.** &lt;-- any number from 2 to 254 except FS IP addresses.</a:t>
            </a:r>
          </a:p>
          <a:p>
            <a:pPr marL="238476" indent="-238476"/>
            <a:r>
              <a:rPr kumimoji="1" lang="en-US" altLang="ja-JP" baseline="0" dirty="0" smtClean="0"/>
              <a:t>     (in this case, we can’t choose 220,221,221)</a:t>
            </a:r>
          </a:p>
          <a:p>
            <a:pPr marL="238476" indent="-238476"/>
            <a:r>
              <a:rPr kumimoji="1" lang="en-US" altLang="ja-JP" baseline="0" dirty="0" smtClean="0"/>
              <a:t>    Subnet mask: 255.255.255.0</a:t>
            </a:r>
          </a:p>
          <a:p>
            <a:pPr marL="238476" indent="-238476"/>
            <a:r>
              <a:rPr kumimoji="1" lang="en-US" altLang="ja-JP" baseline="0" dirty="0" smtClean="0"/>
              <a:t>    Default gateway: 192.168.20.1</a:t>
            </a:r>
          </a:p>
          <a:p>
            <a:pPr marL="238476" indent="-238476"/>
            <a:r>
              <a:rPr kumimoji="1" lang="en-US" altLang="ja-JP" baseline="0" dirty="0" smtClean="0"/>
              <a:t>    Preferred DNS server: 192.168.20.1 (any IP address is OK)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To check FS operation, connect cables and run FS on test mode.</a:t>
            </a:r>
          </a:p>
          <a:p>
            <a:endParaRPr kumimoji="1" lang="en-US" altLang="ja-JP" baseline="0" dirty="0" smtClean="0"/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Connect </a:t>
            </a:r>
            <a:r>
              <a:rPr kumimoji="1" lang="en-US" altLang="ja-JP" baseline="0" dirty="0" err="1" smtClean="0"/>
              <a:t>PoE</a:t>
            </a:r>
            <a:r>
              <a:rPr kumimoji="1" lang="en-US" altLang="ja-JP" baseline="0" dirty="0" smtClean="0"/>
              <a:t> port of FS and camera module with a LAN cable.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Connect PC and FS with a LAN cable. </a:t>
            </a:r>
          </a:p>
          <a:p>
            <a:pPr marL="238476" indent="-238476"/>
            <a:r>
              <a:rPr kumimoji="1" lang="en-US" altLang="ja-JP" baseline="0" dirty="0" smtClean="0"/>
              <a:t>     (Be careful not to connect PC </a:t>
            </a:r>
            <a:r>
              <a:rPr kumimoji="1" lang="en-US" altLang="ja-JP" baseline="0" dirty="0" smtClean="0"/>
              <a:t>LAN port and FS </a:t>
            </a:r>
            <a:r>
              <a:rPr kumimoji="1" lang="en-US" altLang="ja-JP" baseline="0" dirty="0" err="1" smtClean="0"/>
              <a:t>PoE</a:t>
            </a:r>
            <a:r>
              <a:rPr kumimoji="1" lang="en-US" altLang="ja-JP" baseline="0" dirty="0" smtClean="0"/>
              <a:t> port.)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Hold the red button for booting the FS as a test mode.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Plug  power supply adapter in the power socket of the FS.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Check LED indicators (D1 and D2 turn on)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Wait one or two minutes until the FS is booted on a test mode.</a:t>
            </a:r>
          </a:p>
          <a:p>
            <a:pPr marL="238476" indent="-238476"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>
              <a:buAutoNum type="arabicPeriod"/>
            </a:pPr>
            <a:r>
              <a:rPr kumimoji="1" lang="en-US" altLang="ja-JP" baseline="0" dirty="0" smtClean="0"/>
              <a:t>Open “command prompt” and check FS IP address with ping command. </a:t>
            </a:r>
          </a:p>
          <a:p>
            <a:pPr marL="238476" indent="-238476"/>
            <a:r>
              <a:rPr kumimoji="1" lang="en-US" altLang="ja-JP" baseline="0" dirty="0" smtClean="0"/>
              <a:t>     (ex. ping 192.168.20.220 and check response)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Access FS web page with a web browser (ex. http://192.168.20.220)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Push cam “on” button to provide power to camera module if cam status is off</a:t>
            </a:r>
          </a:p>
          <a:p>
            <a:pPr marL="238476" indent="-238476">
              <a:buAutoNum type="arabicPeriod" startAt="2"/>
            </a:pPr>
            <a:r>
              <a:rPr kumimoji="1" lang="en-US" altLang="ja-JP" baseline="0" dirty="0" smtClean="0"/>
              <a:t>After waiting one </a:t>
            </a:r>
            <a:r>
              <a:rPr kumimoji="1" lang="en-US" altLang="ja-JP" baseline="0" dirty="0" smtClean="0"/>
              <a:t>minute, </a:t>
            </a:r>
            <a:r>
              <a:rPr kumimoji="1" lang="en-US" altLang="ja-JP" baseline="0" dirty="0" smtClean="0"/>
              <a:t>access camera web page (ex. http://192.168.20.221)</a:t>
            </a:r>
          </a:p>
          <a:p>
            <a:pPr marL="238476" indent="-238476"/>
            <a:r>
              <a:rPr kumimoji="1" lang="en-US" altLang="ja-JP" baseline="0" dirty="0" smtClean="0"/>
              <a:t>     (This Axis M1014 camera doesn’t work well on IE, please use Google chrome)</a:t>
            </a:r>
          </a:p>
          <a:p>
            <a:pPr marL="238476" indent="-238476"/>
            <a:r>
              <a:rPr kumimoji="1" lang="en-US" altLang="ja-JP" baseline="0" dirty="0" smtClean="0"/>
              <a:t>5.  Access the IP address of Wi-Fi modules for checking (ex. http://192.168.20.222)</a:t>
            </a:r>
          </a:p>
          <a:p>
            <a:pPr marL="238476" indent="-238476"/>
            <a:r>
              <a:rPr kumimoji="1" lang="en-US" altLang="ja-JP" baseline="0" dirty="0" smtClean="0"/>
              <a:t> </a:t>
            </a:r>
          </a:p>
          <a:p>
            <a:pPr marL="238476" indent="-238476">
              <a:buAutoNum type="arabicPeriod"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8476" indent="-238476">
              <a:buAutoNum type="arabicPeriod"/>
            </a:pPr>
            <a:r>
              <a:rPr kumimoji="1" lang="en-US" altLang="ja-JP" baseline="0" dirty="0" smtClean="0"/>
              <a:t>Access the camera module IP address (ex. http://192.168.20.221)</a:t>
            </a:r>
          </a:p>
          <a:p>
            <a:pPr marL="238476" indent="-238476">
              <a:buAutoNum type="arabicPeriod"/>
            </a:pPr>
            <a:r>
              <a:rPr kumimoji="1" lang="en-US" altLang="ja-JP" baseline="0" dirty="0" smtClean="0"/>
              <a:t>Click “Setup” in the upper right of the web page and input </a:t>
            </a:r>
            <a:r>
              <a:rPr kumimoji="1" lang="en-US" altLang="ja-JP" baseline="0" dirty="0" smtClean="0"/>
              <a:t>password.</a:t>
            </a:r>
          </a:p>
          <a:p>
            <a:pPr marL="238476" indent="-238476">
              <a:buNone/>
            </a:pPr>
            <a:r>
              <a:rPr kumimoji="1" lang="en-US" altLang="ja-JP" baseline="0" dirty="0" smtClean="0"/>
              <a:t>     (ex</a:t>
            </a:r>
            <a:r>
              <a:rPr kumimoji="1" lang="en-US" altLang="ja-JP" baseline="0" dirty="0" smtClean="0"/>
              <a:t>. </a:t>
            </a:r>
            <a:r>
              <a:rPr kumimoji="1" lang="en-US" altLang="ja-JP" baseline="0" dirty="0" smtClean="0"/>
              <a:t>Username :root(fixed) /Password: password</a:t>
            </a:r>
            <a:r>
              <a:rPr kumimoji="1" lang="en-US" altLang="ja-JP" baseline="0" dirty="0" smtClean="0"/>
              <a:t>)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Select </a:t>
            </a:r>
            <a:r>
              <a:rPr kumimoji="1" lang="en-US" altLang="ja-JP" baseline="0" dirty="0" smtClean="0"/>
              <a:t>“Users” in </a:t>
            </a:r>
            <a:r>
              <a:rPr kumimoji="1" lang="en-US" altLang="ja-JP" baseline="0" dirty="0" smtClean="0"/>
              <a:t>“Basic </a:t>
            </a:r>
            <a:r>
              <a:rPr kumimoji="1" lang="en-US" altLang="ja-JP" baseline="0" dirty="0" smtClean="0"/>
              <a:t>Setup”, and select all checkboxes in </a:t>
            </a:r>
            <a:r>
              <a:rPr kumimoji="1" lang="en-US" altLang="ja-JP" baseline="0" dirty="0" smtClean="0"/>
              <a:t>“User Settings”</a:t>
            </a:r>
          </a:p>
          <a:p>
            <a:pPr marL="238476" indent="-238476">
              <a:buAutoNum type="arabicPeriod" startAt="3"/>
            </a:pPr>
            <a:r>
              <a:rPr kumimoji="1" lang="en-US" altLang="ja-JP" baseline="0" dirty="0" smtClean="0"/>
              <a:t>Select </a:t>
            </a:r>
            <a:r>
              <a:rPr kumimoji="1" lang="en-US" altLang="ja-JP" baseline="0" dirty="0" smtClean="0"/>
              <a:t>“TCP/IP” in the “Basic Setup”, and input your IP address.</a:t>
            </a:r>
          </a:p>
          <a:p>
            <a:pPr marL="238476" indent="-238476"/>
            <a:r>
              <a:rPr kumimoji="1" lang="en-US" altLang="ja-JP" baseline="0" dirty="0" smtClean="0"/>
              <a:t>     (ex. 192.168.0.201 / 255.255.255.0 / 192.168.0.1 )</a:t>
            </a:r>
          </a:p>
          <a:p>
            <a:pPr marL="238476" indent="-238476"/>
            <a:r>
              <a:rPr kumimoji="1" lang="en-US" altLang="ja-JP" baseline="0" dirty="0" smtClean="0"/>
              <a:t>5.   Reboot the camera. (unplug </a:t>
            </a:r>
            <a:r>
              <a:rPr kumimoji="1" lang="en-US" altLang="ja-JP" baseline="0" dirty="0" err="1" smtClean="0"/>
              <a:t>PoE</a:t>
            </a:r>
            <a:r>
              <a:rPr kumimoji="1" lang="en-US" altLang="ja-JP" baseline="0" dirty="0" smtClean="0"/>
              <a:t> LAN cable and re-plug it)</a:t>
            </a:r>
          </a:p>
          <a:p>
            <a:pPr marL="238476" indent="-238476"/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ABBEF-2B60-4E2E-93C0-61523A75FE2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FCCD-476D-4F3F-86B0-A8EEE80D8C66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C76E-A04C-4FFA-8C6A-B61A9E08D9C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4248472" cy="2952328"/>
          </a:xfrm>
        </p:spPr>
        <p:txBody>
          <a:bodyPr>
            <a:normAutofit/>
          </a:bodyPr>
          <a:lstStyle/>
          <a:p>
            <a:r>
              <a:rPr kumimoji="1" lang="en-US" altLang="ja-JP" sz="6000" dirty="0" smtClean="0"/>
              <a:t>Field Server Setup Guide</a:t>
            </a:r>
            <a:br>
              <a:rPr kumimoji="1" lang="en-US" altLang="ja-JP" sz="6000" dirty="0" smtClean="0"/>
            </a:br>
            <a:r>
              <a:rPr kumimoji="1" lang="en-US" altLang="ja-JP" sz="3600" dirty="0" smtClean="0"/>
              <a:t>--  </a:t>
            </a:r>
            <a:r>
              <a:rPr kumimoji="1" lang="en-US" altLang="ja-JP" sz="3600" dirty="0" smtClean="0"/>
              <a:t>fs_classic22  </a:t>
            </a:r>
            <a:r>
              <a:rPr kumimoji="1" lang="en-US" altLang="ja-JP" sz="3600" dirty="0" smtClean="0"/>
              <a:t>--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Ver. 1.0 2014/9/24</a:t>
            </a:r>
          </a:p>
          <a:p>
            <a:r>
              <a:rPr kumimoji="1" lang="en-US" altLang="ja-JP" dirty="0" err="1" smtClean="0"/>
              <a:t>Tokihiro</a:t>
            </a:r>
            <a:r>
              <a:rPr kumimoji="1" lang="en-US" altLang="ja-JP" dirty="0" smtClean="0"/>
              <a:t> FUKATSU @NARO</a:t>
            </a:r>
          </a:p>
        </p:txBody>
      </p:sp>
      <p:pic>
        <p:nvPicPr>
          <p:cNvPr id="4" name="Picture 2" descr="C:\Users\fukatsu\Pictures\仕事\DSC0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32475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Setup (change Wi-Fi module setting)</a:t>
            </a:r>
            <a:endParaRPr kumimoji="1" lang="ja-JP" altLang="en-US" dirty="0"/>
          </a:p>
        </p:txBody>
      </p:sp>
      <p:pic>
        <p:nvPicPr>
          <p:cNvPr id="3074" name="Picture 2" descr="C:\Users\fukatsu\Documents\仕事関連\研究関連\Sep\fs-c_setup_guide\WLI-TX4-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040560" cy="3661774"/>
          </a:xfrm>
          <a:prstGeom prst="rect">
            <a:avLst/>
          </a:prstGeom>
          <a:noFill/>
        </p:spPr>
      </p:pic>
      <p:pic>
        <p:nvPicPr>
          <p:cNvPr id="3076" name="Picture 4" descr="C:\Users\fukatsu\Documents\仕事関連\研究関連\Sep\fs-c_setup_guide\WLI-TX4-G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14413"/>
            <a:ext cx="3456384" cy="2510931"/>
          </a:xfrm>
          <a:prstGeom prst="rect">
            <a:avLst/>
          </a:prstGeom>
          <a:noFill/>
        </p:spPr>
      </p:pic>
      <p:pic>
        <p:nvPicPr>
          <p:cNvPr id="3075" name="Picture 3" descr="C:\Users\fukatsu\Documents\仕事関連\研究関連\Sep\fs-c_setup_guide\WLI-TX4-G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92896"/>
            <a:ext cx="5288815" cy="3842122"/>
          </a:xfrm>
          <a:prstGeom prst="rect">
            <a:avLst/>
          </a:prstGeom>
          <a:noFill/>
        </p:spPr>
      </p:pic>
      <p:sp>
        <p:nvSpPr>
          <p:cNvPr id="17" name="角丸四角形 16"/>
          <p:cNvSpPr/>
          <p:nvPr/>
        </p:nvSpPr>
        <p:spPr>
          <a:xfrm>
            <a:off x="2676899" y="2154802"/>
            <a:ext cx="814981" cy="26608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691681" y="2000453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①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195736" y="2276872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3617859" y="4862265"/>
            <a:ext cx="594101" cy="150912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796136" y="1628800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②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4211960" y="2025570"/>
            <a:ext cx="1731640" cy="27715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172400" y="1712421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③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7818699" y="3408744"/>
            <a:ext cx="474569" cy="20366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8028384" y="2132856"/>
            <a:ext cx="360040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6156176" y="4797152"/>
            <a:ext cx="2088232" cy="726976"/>
          </a:xfrm>
          <a:prstGeom prst="roundRect">
            <a:avLst>
              <a:gd name="adj" fmla="val 2771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788025" y="5920451"/>
            <a:ext cx="553692" cy="24885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388424" y="3872661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④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7884368" y="4221088"/>
            <a:ext cx="576064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483768" y="5949280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⑤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43" name="直線矢印コネクタ 42"/>
          <p:cNvCxnSpPr>
            <a:stCxn id="42" idx="3"/>
          </p:cNvCxnSpPr>
          <p:nvPr/>
        </p:nvCxnSpPr>
        <p:spPr>
          <a:xfrm flipV="1">
            <a:off x="2987824" y="6093296"/>
            <a:ext cx="1728192" cy="1022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Setup (change Wi-Fi module setting)</a:t>
            </a:r>
            <a:endParaRPr kumimoji="1" lang="ja-JP" altLang="en-US" dirty="0"/>
          </a:p>
        </p:txBody>
      </p:sp>
      <p:pic>
        <p:nvPicPr>
          <p:cNvPr id="4098" name="Picture 2" descr="C:\Users\fukatsu\Documents\仕事関連\研究関連\Sep\fs-c_setup_guide\WLI-TX4-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261420" cy="4626436"/>
          </a:xfrm>
          <a:prstGeom prst="rect">
            <a:avLst/>
          </a:prstGeom>
          <a:noFill/>
        </p:spPr>
      </p:pic>
      <p:pic>
        <p:nvPicPr>
          <p:cNvPr id="4099" name="Picture 3" descr="C:\Users\fukatsu\Documents\仕事関連\研究関連\Sep\fs-c_setup_guide\WLI-TX4-G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313" y="1412776"/>
            <a:ext cx="2975191" cy="2808312"/>
          </a:xfrm>
          <a:prstGeom prst="rect">
            <a:avLst/>
          </a:prstGeom>
          <a:noFill/>
        </p:spPr>
      </p:pic>
      <p:pic>
        <p:nvPicPr>
          <p:cNvPr id="4100" name="Picture 4" descr="C:\Users\fukatsu\Documents\仕事関連\研究関連\Sep\fs-c_setup_guide\WLI-TX4-G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2856326" cy="2075012"/>
          </a:xfrm>
          <a:prstGeom prst="rect">
            <a:avLst/>
          </a:prstGeom>
          <a:noFill/>
        </p:spPr>
      </p:pic>
      <p:sp>
        <p:nvSpPr>
          <p:cNvPr id="24" name="角丸四角形 23"/>
          <p:cNvSpPr/>
          <p:nvPr/>
        </p:nvSpPr>
        <p:spPr>
          <a:xfrm>
            <a:off x="804690" y="3483429"/>
            <a:ext cx="814981" cy="305611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51520" y="2780928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①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11560" y="32129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角丸四角形 33"/>
          <p:cNvSpPr/>
          <p:nvPr/>
        </p:nvSpPr>
        <p:spPr>
          <a:xfrm>
            <a:off x="4067944" y="2708920"/>
            <a:ext cx="1296144" cy="50405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2123729" y="3212977"/>
            <a:ext cx="720080" cy="288032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427984" y="4509120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②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339752" y="5301208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③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/>
          <p:cNvCxnSpPr>
            <a:stCxn id="38" idx="0"/>
          </p:cNvCxnSpPr>
          <p:nvPr/>
        </p:nvCxnSpPr>
        <p:spPr>
          <a:xfrm flipV="1">
            <a:off x="4680012" y="3356992"/>
            <a:ext cx="180020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 flipV="1">
            <a:off x="2519772" y="3573016"/>
            <a:ext cx="108012" cy="1656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7448842" y="2307102"/>
            <a:ext cx="1188721" cy="329810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868145" y="3212976"/>
            <a:ext cx="648072" cy="216024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868144" y="6049108"/>
            <a:ext cx="432048" cy="11619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732240" y="3645024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④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6480212" y="3429000"/>
            <a:ext cx="32403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H="1" flipV="1">
            <a:off x="8172400" y="2708920"/>
            <a:ext cx="288032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8219227" y="3298874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⑤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6732240" y="3212976"/>
            <a:ext cx="360040" cy="216024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7668344" y="3789040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⑥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 flipV="1">
            <a:off x="7092280" y="3429000"/>
            <a:ext cx="648072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092280" y="6093296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⑦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 flipV="1">
            <a:off x="6372665" y="6126480"/>
            <a:ext cx="719615" cy="1828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Setup (preparation of using 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122" name="Picture 2" descr="C:\Users\fukatsu\Pictures\仕事\DSC04455.JPG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3635897" y="1484784"/>
            <a:ext cx="5088566" cy="3816424"/>
          </a:xfrm>
          <a:prstGeom prst="rect">
            <a:avLst/>
          </a:prstGeom>
          <a:noFill/>
        </p:spPr>
      </p:pic>
      <p:pic>
        <p:nvPicPr>
          <p:cNvPr id="28" name="Picture 2" descr="C:\Users\fukatsu\Desktop\arduinoダウンロー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3"/>
            <a:ext cx="2886015" cy="4702697"/>
          </a:xfrm>
          <a:prstGeom prst="rect">
            <a:avLst/>
          </a:prstGeom>
          <a:noFill/>
        </p:spPr>
      </p:pic>
      <p:sp>
        <p:nvSpPr>
          <p:cNvPr id="30" name="角丸四角形 29"/>
          <p:cNvSpPr/>
          <p:nvPr/>
        </p:nvSpPr>
        <p:spPr>
          <a:xfrm>
            <a:off x="575320" y="4762500"/>
            <a:ext cx="1152128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>
            <a:off x="1187624" y="2132856"/>
            <a:ext cx="4968552" cy="4725144"/>
          </a:xfrm>
          <a:prstGeom prst="arc">
            <a:avLst>
              <a:gd name="adj1" fmla="val 10717047"/>
              <a:gd name="adj2" fmla="val 17996001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3" descr="C:\Users\fukatsu\Desktop\ardu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92896"/>
            <a:ext cx="1081515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Setup (</a:t>
            </a:r>
            <a:r>
              <a:rPr kumimoji="1" lang="en-US" altLang="ja-JP" dirty="0" err="1" smtClean="0"/>
              <a:t>Arduino</a:t>
            </a:r>
            <a:r>
              <a:rPr kumimoji="1" lang="en-US" altLang="ja-JP" dirty="0" smtClean="0"/>
              <a:t> program parameter)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95536" y="1268760"/>
            <a:ext cx="5688632" cy="5400600"/>
            <a:chOff x="251520" y="1124744"/>
            <a:chExt cx="5688632" cy="5904656"/>
          </a:xfrm>
        </p:grpSpPr>
        <p:pic>
          <p:nvPicPr>
            <p:cNvPr id="5" name="Picture 2" descr="C:\Users\fukatsu\Desktop\arduino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040" y="2780928"/>
              <a:ext cx="5421096" cy="1430330"/>
            </a:xfrm>
            <a:prstGeom prst="rect">
              <a:avLst/>
            </a:prstGeom>
            <a:noFill/>
          </p:spPr>
        </p:pic>
        <p:pic>
          <p:nvPicPr>
            <p:cNvPr id="1026" name="Picture 2" descr="C:\Users\fukatsu\Desktop\arduino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040" y="1124744"/>
              <a:ext cx="5421096" cy="1649626"/>
            </a:xfrm>
            <a:prstGeom prst="rect">
              <a:avLst/>
            </a:prstGeom>
            <a:noFill/>
          </p:spPr>
        </p:pic>
        <p:sp>
          <p:nvSpPr>
            <p:cNvPr id="4" name="フローチャート : せん孔テープ 3"/>
            <p:cNvSpPr/>
            <p:nvPr/>
          </p:nvSpPr>
          <p:spPr>
            <a:xfrm>
              <a:off x="251520" y="2636911"/>
              <a:ext cx="5688632" cy="216024"/>
            </a:xfrm>
            <a:prstGeom prst="flowChartPunchedTap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7" name="Picture 3" descr="C:\Users\fukatsu\Desktop\arduino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4264700"/>
              <a:ext cx="5413252" cy="1756588"/>
            </a:xfrm>
            <a:prstGeom prst="rect">
              <a:avLst/>
            </a:prstGeom>
            <a:noFill/>
          </p:spPr>
        </p:pic>
        <p:sp>
          <p:nvSpPr>
            <p:cNvPr id="7" name="フローチャート : せん孔テープ 6"/>
            <p:cNvSpPr/>
            <p:nvPr/>
          </p:nvSpPr>
          <p:spPr>
            <a:xfrm>
              <a:off x="251520" y="4120684"/>
              <a:ext cx="5688632" cy="216024"/>
            </a:xfrm>
            <a:prstGeom prst="flowChartPunchedTap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C:\Users\fukatsu\Desktop\arduino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6093521"/>
              <a:ext cx="5413224" cy="935879"/>
            </a:xfrm>
            <a:prstGeom prst="rect">
              <a:avLst/>
            </a:prstGeom>
            <a:noFill/>
          </p:spPr>
        </p:pic>
        <p:sp>
          <p:nvSpPr>
            <p:cNvPr id="9" name="フローチャート : せん孔テープ 8"/>
            <p:cNvSpPr/>
            <p:nvPr/>
          </p:nvSpPr>
          <p:spPr>
            <a:xfrm>
              <a:off x="251520" y="5877272"/>
              <a:ext cx="5688632" cy="216024"/>
            </a:xfrm>
            <a:prstGeom prst="flowChartPunchedTap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角丸四角形 10"/>
          <p:cNvSpPr/>
          <p:nvPr/>
        </p:nvSpPr>
        <p:spPr>
          <a:xfrm>
            <a:off x="4045050" y="2298818"/>
            <a:ext cx="1607070" cy="338094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04248" y="2221413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①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>
            <a:stCxn id="12" idx="1"/>
          </p:cNvCxnSpPr>
          <p:nvPr/>
        </p:nvCxnSpPr>
        <p:spPr>
          <a:xfrm flipH="1">
            <a:off x="5685449" y="2467635"/>
            <a:ext cx="1118799" cy="3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 18"/>
          <p:cNvSpPr/>
          <p:nvPr/>
        </p:nvSpPr>
        <p:spPr>
          <a:xfrm>
            <a:off x="3742938" y="3501008"/>
            <a:ext cx="782374" cy="493991"/>
          </a:xfrm>
          <a:prstGeom prst="roundRect">
            <a:avLst>
              <a:gd name="adj" fmla="val 3020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804248" y="3470810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②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>
            <a:stCxn id="20" idx="1"/>
          </p:cNvCxnSpPr>
          <p:nvPr/>
        </p:nvCxnSpPr>
        <p:spPr>
          <a:xfrm flipH="1">
            <a:off x="4572000" y="3717032"/>
            <a:ext cx="22322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2003896" y="4653136"/>
            <a:ext cx="1776015" cy="260867"/>
          </a:xfrm>
          <a:prstGeom prst="roundRect">
            <a:avLst>
              <a:gd name="adj" fmla="val 3020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804248" y="4531151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③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>
            <a:stCxn id="24" idx="1"/>
          </p:cNvCxnSpPr>
          <p:nvPr/>
        </p:nvCxnSpPr>
        <p:spPr>
          <a:xfrm flipH="1">
            <a:off x="3851920" y="4777373"/>
            <a:ext cx="295232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804248" y="6183697"/>
            <a:ext cx="504056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④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>
            <a:stCxn id="27" idx="1"/>
          </p:cNvCxnSpPr>
          <p:nvPr/>
        </p:nvCxnSpPr>
        <p:spPr>
          <a:xfrm flipH="1">
            <a:off x="6012160" y="6429919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2241757" y="6307022"/>
            <a:ext cx="3766047" cy="260867"/>
          </a:xfrm>
          <a:prstGeom prst="roundRect">
            <a:avLst>
              <a:gd name="adj" fmla="val 30203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FS main program flowchart(setup)</a:t>
            </a:r>
            <a:endParaRPr kumimoji="1" lang="ja-JP" altLang="en-US" dirty="0"/>
          </a:p>
        </p:txBody>
      </p:sp>
      <p:sp>
        <p:nvSpPr>
          <p:cNvPr id="26" name="フローチャート: 処理 25"/>
          <p:cNvSpPr/>
          <p:nvPr/>
        </p:nvSpPr>
        <p:spPr>
          <a:xfrm>
            <a:off x="1403648" y="1628800"/>
            <a:ext cx="1296144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80160" y="1628800"/>
            <a:ext cx="14916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12V in</a:t>
            </a:r>
            <a:endParaRPr kumimoji="1" lang="ja-JP" altLang="en-US" sz="3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3528" y="2808541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D1: on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3528" y="3158010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D2: on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39752" y="2808541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D1: on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39752" y="3158010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D2: off</a:t>
            </a:r>
          </a:p>
        </p:txBody>
      </p:sp>
      <p:sp>
        <p:nvSpPr>
          <p:cNvPr id="35" name="フローチャート: 処理 34"/>
          <p:cNvSpPr/>
          <p:nvPr/>
        </p:nvSpPr>
        <p:spPr>
          <a:xfrm>
            <a:off x="179512" y="2808541"/>
            <a:ext cx="1584176" cy="90862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: 処理 35"/>
          <p:cNvSpPr/>
          <p:nvPr/>
        </p:nvSpPr>
        <p:spPr>
          <a:xfrm>
            <a:off x="2195736" y="2808541"/>
            <a:ext cx="1584176" cy="90862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カギ線コネクタ 40"/>
          <p:cNvCxnSpPr>
            <a:stCxn id="26" idx="2"/>
            <a:endCxn id="35" idx="0"/>
          </p:cNvCxnSpPr>
          <p:nvPr/>
        </p:nvCxnSpPr>
        <p:spPr>
          <a:xfrm rot="5400000">
            <a:off x="1236313" y="1993132"/>
            <a:ext cx="550696" cy="1080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>
            <a:stCxn id="26" idx="2"/>
            <a:endCxn id="36" idx="0"/>
          </p:cNvCxnSpPr>
          <p:nvPr/>
        </p:nvCxnSpPr>
        <p:spPr>
          <a:xfrm rot="16200000" flipH="1">
            <a:off x="2244425" y="2065140"/>
            <a:ext cx="550696" cy="9361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ローチャート: 処理 48"/>
          <p:cNvSpPr/>
          <p:nvPr/>
        </p:nvSpPr>
        <p:spPr>
          <a:xfrm>
            <a:off x="1187624" y="4284767"/>
            <a:ext cx="1728192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115616" y="4284767"/>
            <a:ext cx="185168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FAN start</a:t>
            </a:r>
            <a:endParaRPr kumimoji="1" lang="ja-JP" altLang="en-US" sz="3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60080" y="5324721"/>
            <a:ext cx="3003808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Wait for wireless</a:t>
            </a:r>
            <a:endParaRPr kumimoji="1" lang="ja-JP" altLang="en-US" sz="3200" dirty="0"/>
          </a:p>
        </p:txBody>
      </p:sp>
      <p:cxnSp>
        <p:nvCxnSpPr>
          <p:cNvPr id="53" name="カギ線コネクタ 52"/>
          <p:cNvCxnSpPr>
            <a:stCxn id="35" idx="2"/>
            <a:endCxn id="50" idx="0"/>
          </p:cNvCxnSpPr>
          <p:nvPr/>
        </p:nvCxnSpPr>
        <p:spPr>
          <a:xfrm rot="16200000" flipH="1">
            <a:off x="1222725" y="3466036"/>
            <a:ext cx="567606" cy="10698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36" idx="2"/>
            <a:endCxn id="50" idx="0"/>
          </p:cNvCxnSpPr>
          <p:nvPr/>
        </p:nvCxnSpPr>
        <p:spPr>
          <a:xfrm rot="5400000">
            <a:off x="2230837" y="3527780"/>
            <a:ext cx="567606" cy="946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フローチャート: 処理 72"/>
          <p:cNvSpPr/>
          <p:nvPr/>
        </p:nvSpPr>
        <p:spPr>
          <a:xfrm>
            <a:off x="539552" y="5263283"/>
            <a:ext cx="3026098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カギ線コネクタ 73"/>
          <p:cNvCxnSpPr>
            <a:endCxn id="73" idx="0"/>
          </p:cNvCxnSpPr>
          <p:nvPr/>
        </p:nvCxnSpPr>
        <p:spPr>
          <a:xfrm rot="16200000" flipH="1">
            <a:off x="1842478" y="5053160"/>
            <a:ext cx="419363" cy="8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フローチャート: 処理 81"/>
          <p:cNvSpPr/>
          <p:nvPr/>
        </p:nvSpPr>
        <p:spPr>
          <a:xfrm>
            <a:off x="5508104" y="1628800"/>
            <a:ext cx="2119184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508104" y="1628800"/>
            <a:ext cx="21602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NTP access</a:t>
            </a:r>
            <a:endParaRPr kumimoji="1" lang="ja-JP" altLang="en-US" sz="3200" dirty="0"/>
          </a:p>
        </p:txBody>
      </p:sp>
      <p:cxnSp>
        <p:nvCxnSpPr>
          <p:cNvPr id="84" name="カギ線コネクタ 83"/>
          <p:cNvCxnSpPr>
            <a:stCxn id="73" idx="2"/>
            <a:endCxn id="82" idx="0"/>
          </p:cNvCxnSpPr>
          <p:nvPr/>
        </p:nvCxnSpPr>
        <p:spPr>
          <a:xfrm rot="5400000" flipH="1" flipV="1">
            <a:off x="2178384" y="1503016"/>
            <a:ext cx="4263528" cy="4515095"/>
          </a:xfrm>
          <a:prstGeom prst="bentConnector5">
            <a:avLst>
              <a:gd name="adj1" fmla="val -5204"/>
              <a:gd name="adj2" fmla="val 55022"/>
              <a:gd name="adj3" fmla="val 1052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4932040" y="2808541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D1: on</a:t>
            </a:r>
          </a:p>
        </p:txBody>
      </p:sp>
      <p:sp>
        <p:nvSpPr>
          <p:cNvPr id="92" name="フローチャート: 処理 91"/>
          <p:cNvSpPr/>
          <p:nvPr/>
        </p:nvSpPr>
        <p:spPr>
          <a:xfrm>
            <a:off x="4788024" y="2808541"/>
            <a:ext cx="1584176" cy="56760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ローチャート: 処理 92"/>
          <p:cNvSpPr/>
          <p:nvPr/>
        </p:nvSpPr>
        <p:spPr>
          <a:xfrm>
            <a:off x="6804248" y="2808541"/>
            <a:ext cx="1584176" cy="56760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4" name="カギ線コネクタ 93"/>
          <p:cNvCxnSpPr>
            <a:stCxn id="82" idx="2"/>
            <a:endCxn id="92" idx="0"/>
          </p:cNvCxnSpPr>
          <p:nvPr/>
        </p:nvCxnSpPr>
        <p:spPr>
          <a:xfrm rot="5400000">
            <a:off x="5798557" y="2039400"/>
            <a:ext cx="550696" cy="9875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カギ線コネクタ 94"/>
          <p:cNvCxnSpPr>
            <a:stCxn id="82" idx="2"/>
            <a:endCxn id="93" idx="0"/>
          </p:cNvCxnSpPr>
          <p:nvPr/>
        </p:nvCxnSpPr>
        <p:spPr>
          <a:xfrm rot="16200000" flipH="1">
            <a:off x="6806669" y="2018872"/>
            <a:ext cx="550696" cy="10286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6948264" y="2808541"/>
            <a:ext cx="2016224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D1: off</a:t>
            </a:r>
          </a:p>
        </p:txBody>
      </p:sp>
      <p:sp>
        <p:nvSpPr>
          <p:cNvPr id="104" name="フローチャート: 処理 103"/>
          <p:cNvSpPr/>
          <p:nvPr/>
        </p:nvSpPr>
        <p:spPr>
          <a:xfrm>
            <a:off x="5868144" y="3795510"/>
            <a:ext cx="1399104" cy="55915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508104" y="3795510"/>
            <a:ext cx="21602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Tweet</a:t>
            </a:r>
            <a:endParaRPr kumimoji="1" lang="ja-JP" altLang="en-US" sz="3200" dirty="0"/>
          </a:p>
        </p:txBody>
      </p:sp>
      <p:cxnSp>
        <p:nvCxnSpPr>
          <p:cNvPr id="106" name="カギ線コネクタ 105"/>
          <p:cNvCxnSpPr>
            <a:stCxn id="92" idx="2"/>
            <a:endCxn id="104" idx="0"/>
          </p:cNvCxnSpPr>
          <p:nvPr/>
        </p:nvCxnSpPr>
        <p:spPr>
          <a:xfrm rot="16200000" flipH="1">
            <a:off x="5864222" y="3092037"/>
            <a:ext cx="419363" cy="9875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カギ線コネクタ 108"/>
          <p:cNvCxnSpPr>
            <a:stCxn id="93" idx="2"/>
            <a:endCxn id="104" idx="0"/>
          </p:cNvCxnSpPr>
          <p:nvPr/>
        </p:nvCxnSpPr>
        <p:spPr>
          <a:xfrm rot="5400000">
            <a:off x="6872334" y="3071509"/>
            <a:ext cx="419363" cy="10286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フローチャート: 処理 113"/>
          <p:cNvSpPr/>
          <p:nvPr/>
        </p:nvSpPr>
        <p:spPr>
          <a:xfrm>
            <a:off x="6948264" y="4774025"/>
            <a:ext cx="1296144" cy="56760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カギ線コネクタ 115"/>
          <p:cNvCxnSpPr>
            <a:stCxn id="105" idx="2"/>
            <a:endCxn id="114" idx="0"/>
          </p:cNvCxnSpPr>
          <p:nvPr/>
        </p:nvCxnSpPr>
        <p:spPr>
          <a:xfrm rot="16200000" flipH="1">
            <a:off x="6886826" y="4064514"/>
            <a:ext cx="410908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7020272" y="4774025"/>
            <a:ext cx="144016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Sleep</a:t>
            </a:r>
          </a:p>
        </p:txBody>
      </p:sp>
      <p:cxnSp>
        <p:nvCxnSpPr>
          <p:cNvPr id="119" name="カギ線コネクタ 118"/>
          <p:cNvCxnSpPr>
            <a:stCxn id="114" idx="2"/>
          </p:cNvCxnSpPr>
          <p:nvPr/>
        </p:nvCxnSpPr>
        <p:spPr>
          <a:xfrm rot="5400000">
            <a:off x="6851880" y="5077975"/>
            <a:ext cx="480802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5508104" y="5822433"/>
            <a:ext cx="21602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Main loop</a:t>
            </a:r>
            <a:endParaRPr kumimoji="1" lang="ja-JP" altLang="en-US" sz="3200" dirty="0"/>
          </a:p>
        </p:txBody>
      </p:sp>
      <p:sp>
        <p:nvSpPr>
          <p:cNvPr id="131" name="フローチャート : 代替処理 130"/>
          <p:cNvSpPr/>
          <p:nvPr/>
        </p:nvSpPr>
        <p:spPr>
          <a:xfrm>
            <a:off x="5580112" y="5822433"/>
            <a:ext cx="2016224" cy="55915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ローチャート: 処理 141"/>
          <p:cNvSpPr/>
          <p:nvPr/>
        </p:nvSpPr>
        <p:spPr>
          <a:xfrm>
            <a:off x="4860032" y="4774025"/>
            <a:ext cx="1296144" cy="56760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カギ線コネクタ 143"/>
          <p:cNvCxnSpPr>
            <a:stCxn id="105" idx="2"/>
            <a:endCxn id="142" idx="0"/>
          </p:cNvCxnSpPr>
          <p:nvPr/>
        </p:nvCxnSpPr>
        <p:spPr>
          <a:xfrm rot="5400000">
            <a:off x="5842710" y="4028510"/>
            <a:ext cx="410908" cy="10801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カギ線コネクタ 146"/>
          <p:cNvCxnSpPr>
            <a:stCxn id="142" idx="2"/>
            <a:endCxn id="131" idx="0"/>
          </p:cNvCxnSpPr>
          <p:nvPr/>
        </p:nvCxnSpPr>
        <p:spPr>
          <a:xfrm rot="16200000" flipH="1">
            <a:off x="5807764" y="5041971"/>
            <a:ext cx="480802" cy="108012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stCxn id="142" idx="0"/>
            <a:endCxn id="142" idx="2"/>
          </p:cNvCxnSpPr>
          <p:nvPr/>
        </p:nvCxnSpPr>
        <p:spPr>
          <a:xfrm>
            <a:off x="5508104" y="4774025"/>
            <a:ext cx="0" cy="567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>
          <a:xfrm>
            <a:off x="35496" y="225712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/>
              <a:t>Push red button</a:t>
            </a:r>
            <a:endParaRPr kumimoji="1" lang="ja-JP" altLang="en-US" sz="1400" b="1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4716016" y="2327021"/>
            <a:ext cx="93610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400" b="1" dirty="0" smtClean="0"/>
              <a:t>NTP failed</a:t>
            </a:r>
            <a:endParaRPr kumimoji="1" lang="ja-JP" altLang="en-US" sz="1400" b="1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7596336" y="2327021"/>
            <a:ext cx="93610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400" b="1" dirty="0" smtClean="0"/>
              <a:t>NTP success</a:t>
            </a:r>
            <a:endParaRPr kumimoji="1" lang="ja-JP" altLang="en-US" sz="1400" b="1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4716016" y="4775293"/>
            <a:ext cx="93610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400" b="1" dirty="0" smtClean="0"/>
              <a:t>Test mode</a:t>
            </a:r>
            <a:endParaRPr kumimoji="1" lang="ja-JP" altLang="en-US" sz="1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FS main program flowchart(</a:t>
            </a:r>
            <a:r>
              <a:rPr kumimoji="1" lang="en-US" altLang="ja-JP" dirty="0" err="1" smtClean="0"/>
              <a:t>main_loop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9" name="フローチャート: 処理 48"/>
          <p:cNvSpPr/>
          <p:nvPr/>
        </p:nvSpPr>
        <p:spPr>
          <a:xfrm>
            <a:off x="2051720" y="2492896"/>
            <a:ext cx="1728192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79712" y="2492896"/>
            <a:ext cx="185168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FAN start</a:t>
            </a:r>
            <a:endParaRPr kumimoji="1" lang="ja-JP" altLang="en-US" sz="3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000240" y="3421611"/>
            <a:ext cx="1781434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ja-JP" sz="3200" dirty="0" smtClean="0"/>
              <a:t>Wait for wireless</a:t>
            </a:r>
            <a:endParaRPr kumimoji="1" lang="ja-JP" altLang="en-US" sz="3200" dirty="0"/>
          </a:p>
        </p:txBody>
      </p:sp>
      <p:sp>
        <p:nvSpPr>
          <p:cNvPr id="73" name="フローチャート: 処理 72"/>
          <p:cNvSpPr/>
          <p:nvPr/>
        </p:nvSpPr>
        <p:spPr>
          <a:xfrm>
            <a:off x="2053482" y="3356992"/>
            <a:ext cx="1726430" cy="89369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カギ線コネクタ 73"/>
          <p:cNvCxnSpPr>
            <a:stCxn id="49" idx="2"/>
            <a:endCxn id="73" idx="0"/>
          </p:cNvCxnSpPr>
          <p:nvPr/>
        </p:nvCxnSpPr>
        <p:spPr>
          <a:xfrm rot="16200000" flipH="1">
            <a:off x="2798731" y="3239025"/>
            <a:ext cx="235051" cy="8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フローチャート: 処理 81"/>
          <p:cNvSpPr/>
          <p:nvPr/>
        </p:nvSpPr>
        <p:spPr>
          <a:xfrm>
            <a:off x="5508104" y="1628800"/>
            <a:ext cx="2119184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508104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Camera on</a:t>
            </a:r>
            <a:endParaRPr kumimoji="1" lang="ja-JP" altLang="en-US" sz="3200" dirty="0"/>
          </a:p>
        </p:txBody>
      </p:sp>
      <p:cxnSp>
        <p:nvCxnSpPr>
          <p:cNvPr id="84" name="カギ線コネクタ 83"/>
          <p:cNvCxnSpPr>
            <a:stCxn id="73" idx="2"/>
            <a:endCxn id="80" idx="0"/>
          </p:cNvCxnSpPr>
          <p:nvPr/>
        </p:nvCxnSpPr>
        <p:spPr>
          <a:xfrm rot="5400000">
            <a:off x="2323343" y="4123078"/>
            <a:ext cx="465749" cy="7209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043608" y="1412776"/>
            <a:ext cx="21602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Main loop</a:t>
            </a:r>
            <a:endParaRPr kumimoji="1" lang="ja-JP" altLang="en-US" sz="3200" dirty="0"/>
          </a:p>
        </p:txBody>
      </p:sp>
      <p:sp>
        <p:nvSpPr>
          <p:cNvPr id="51" name="フローチャート : 代替処理 50"/>
          <p:cNvSpPr/>
          <p:nvPr/>
        </p:nvSpPr>
        <p:spPr>
          <a:xfrm>
            <a:off x="1115616" y="1412776"/>
            <a:ext cx="2016224" cy="55915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カギ線コネクタ 59"/>
          <p:cNvCxnSpPr>
            <a:stCxn id="51" idx="2"/>
            <a:endCxn id="50" idx="0"/>
          </p:cNvCxnSpPr>
          <p:nvPr/>
        </p:nvCxnSpPr>
        <p:spPr>
          <a:xfrm rot="16200000" flipH="1">
            <a:off x="2254156" y="1841499"/>
            <a:ext cx="520969" cy="7818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フローチャート: 処理 61"/>
          <p:cNvSpPr/>
          <p:nvPr/>
        </p:nvSpPr>
        <p:spPr>
          <a:xfrm>
            <a:off x="611560" y="2492896"/>
            <a:ext cx="1296144" cy="176160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カギ線コネクタ 62"/>
          <p:cNvCxnSpPr>
            <a:stCxn id="51" idx="2"/>
            <a:endCxn id="62" idx="0"/>
          </p:cNvCxnSpPr>
          <p:nvPr/>
        </p:nvCxnSpPr>
        <p:spPr>
          <a:xfrm rot="5400000">
            <a:off x="1431196" y="1800363"/>
            <a:ext cx="520969" cy="864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>
            <a:stCxn id="62" idx="2"/>
            <a:endCxn id="80" idx="0"/>
          </p:cNvCxnSpPr>
          <p:nvPr/>
        </p:nvCxnSpPr>
        <p:spPr>
          <a:xfrm rot="16200000" flipH="1">
            <a:off x="1496718" y="4017414"/>
            <a:ext cx="461933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62" idx="0"/>
            <a:endCxn id="62" idx="2"/>
          </p:cNvCxnSpPr>
          <p:nvPr/>
        </p:nvCxnSpPr>
        <p:spPr>
          <a:xfrm>
            <a:off x="1259632" y="2492896"/>
            <a:ext cx="0" cy="1761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95536" y="3191117"/>
            <a:ext cx="93610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400" b="1" dirty="0" smtClean="0"/>
              <a:t>Test mode</a:t>
            </a:r>
            <a:endParaRPr kumimoji="1" lang="ja-JP" altLang="en-US" sz="1400" b="1" dirty="0"/>
          </a:p>
        </p:txBody>
      </p:sp>
      <p:sp>
        <p:nvSpPr>
          <p:cNvPr id="79" name="フローチャート: 処理 78"/>
          <p:cNvSpPr/>
          <p:nvPr/>
        </p:nvSpPr>
        <p:spPr>
          <a:xfrm>
            <a:off x="1331640" y="4716433"/>
            <a:ext cx="1687136" cy="55915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115616" y="471643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monitor</a:t>
            </a:r>
            <a:endParaRPr kumimoji="1" lang="ja-JP" altLang="en-US" sz="3200" dirty="0"/>
          </a:p>
        </p:txBody>
      </p:sp>
      <p:sp>
        <p:nvSpPr>
          <p:cNvPr id="89" name="フローチャート: 処理 88"/>
          <p:cNvSpPr/>
          <p:nvPr/>
        </p:nvSpPr>
        <p:spPr>
          <a:xfrm>
            <a:off x="1516712" y="5517232"/>
            <a:ext cx="1353488" cy="559151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115616" y="5517232"/>
            <a:ext cx="2160240" cy="56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Tweet</a:t>
            </a:r>
            <a:endParaRPr kumimoji="1" lang="ja-JP" altLang="en-US" sz="3200" dirty="0"/>
          </a:p>
        </p:txBody>
      </p:sp>
      <p:cxnSp>
        <p:nvCxnSpPr>
          <p:cNvPr id="100" name="カギ線コネクタ 99"/>
          <p:cNvCxnSpPr>
            <a:stCxn id="80" idx="2"/>
            <a:endCxn id="89" idx="0"/>
          </p:cNvCxnSpPr>
          <p:nvPr/>
        </p:nvCxnSpPr>
        <p:spPr>
          <a:xfrm rot="5400000">
            <a:off x="2086584" y="5408080"/>
            <a:ext cx="216024" cy="22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カギ線コネクタ 112"/>
          <p:cNvCxnSpPr>
            <a:stCxn id="91" idx="2"/>
            <a:endCxn id="83" idx="0"/>
          </p:cNvCxnSpPr>
          <p:nvPr/>
        </p:nvCxnSpPr>
        <p:spPr>
          <a:xfrm rot="5400000" flipH="1" flipV="1">
            <a:off x="2163961" y="1660575"/>
            <a:ext cx="4456038" cy="4392488"/>
          </a:xfrm>
          <a:prstGeom prst="bentConnector5">
            <a:avLst>
              <a:gd name="adj1" fmla="val -5130"/>
              <a:gd name="adj2" fmla="val 50000"/>
              <a:gd name="adj3" fmla="val 1051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フローチャート: 処理 120"/>
          <p:cNvSpPr/>
          <p:nvPr/>
        </p:nvSpPr>
        <p:spPr>
          <a:xfrm>
            <a:off x="5189120" y="2799955"/>
            <a:ext cx="2695248" cy="62904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245100" y="2799955"/>
            <a:ext cx="263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Web server on</a:t>
            </a:r>
            <a:endParaRPr kumimoji="1" lang="ja-JP" altLang="en-US" sz="32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379616" y="4005064"/>
            <a:ext cx="1781434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kumimoji="1" lang="en-US" altLang="ja-JP" sz="3200" dirty="0" smtClean="0"/>
              <a:t>Check time</a:t>
            </a:r>
            <a:endParaRPr kumimoji="1" lang="ja-JP" altLang="en-US" sz="3200" dirty="0"/>
          </a:p>
        </p:txBody>
      </p:sp>
      <p:sp>
        <p:nvSpPr>
          <p:cNvPr id="125" name="フローチャート : 判断 124"/>
          <p:cNvSpPr/>
          <p:nvPr/>
        </p:nvSpPr>
        <p:spPr>
          <a:xfrm>
            <a:off x="6163592" y="3789040"/>
            <a:ext cx="2160240" cy="1152128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カギ線コネクタ 125"/>
          <p:cNvCxnSpPr>
            <a:stCxn id="82" idx="2"/>
            <a:endCxn id="122" idx="0"/>
          </p:cNvCxnSpPr>
          <p:nvPr/>
        </p:nvCxnSpPr>
        <p:spPr>
          <a:xfrm rot="5400000">
            <a:off x="6295160" y="2527419"/>
            <a:ext cx="542110" cy="29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6156176" y="515719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Sleep </a:t>
            </a:r>
            <a:endParaRPr kumimoji="1" lang="ja-JP" altLang="en-US" sz="3200" dirty="0"/>
          </a:p>
        </p:txBody>
      </p:sp>
      <p:sp>
        <p:nvSpPr>
          <p:cNvPr id="136" name="フローチャート : 代替処理 135"/>
          <p:cNvSpPr/>
          <p:nvPr/>
        </p:nvSpPr>
        <p:spPr>
          <a:xfrm>
            <a:off x="6516216" y="5157192"/>
            <a:ext cx="1440160" cy="55915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6156176" y="59492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Main loop</a:t>
            </a:r>
            <a:endParaRPr kumimoji="1" lang="ja-JP" altLang="en-US" sz="3200" dirty="0"/>
          </a:p>
        </p:txBody>
      </p:sp>
      <p:sp>
        <p:nvSpPr>
          <p:cNvPr id="138" name="フローチャート : 代替処理 137"/>
          <p:cNvSpPr/>
          <p:nvPr/>
        </p:nvSpPr>
        <p:spPr>
          <a:xfrm>
            <a:off x="6228184" y="5949280"/>
            <a:ext cx="2016224" cy="55915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4" name="直線矢印コネクタ 163"/>
          <p:cNvCxnSpPr>
            <a:endCxn id="136" idx="0"/>
          </p:cNvCxnSpPr>
          <p:nvPr/>
        </p:nvCxnSpPr>
        <p:spPr>
          <a:xfrm flipH="1">
            <a:off x="7236296" y="4869160"/>
            <a:ext cx="74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 flipH="1">
            <a:off x="7236296" y="5661248"/>
            <a:ext cx="74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カギ線コネクタ 165"/>
          <p:cNvCxnSpPr>
            <a:stCxn id="125" idx="3"/>
            <a:endCxn id="122" idx="0"/>
          </p:cNvCxnSpPr>
          <p:nvPr/>
        </p:nvCxnSpPr>
        <p:spPr>
          <a:xfrm flipH="1" flipV="1">
            <a:off x="6564734" y="2799955"/>
            <a:ext cx="1759098" cy="1565149"/>
          </a:xfrm>
          <a:prstGeom prst="bentConnector4">
            <a:avLst>
              <a:gd name="adj1" fmla="val -12995"/>
              <a:gd name="adj2" fmla="val 1194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>
            <a:endCxn id="125" idx="0"/>
          </p:cNvCxnSpPr>
          <p:nvPr/>
        </p:nvCxnSpPr>
        <p:spPr>
          <a:xfrm>
            <a:off x="7243712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5796136" y="342900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H="1">
            <a:off x="4932040" y="249289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H="1">
            <a:off x="4932040" y="443711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4932040" y="2492896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/>
          <p:cNvSpPr txBox="1"/>
          <p:nvPr/>
        </p:nvSpPr>
        <p:spPr>
          <a:xfrm>
            <a:off x="4860032" y="4509120"/>
            <a:ext cx="93610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400" b="1" dirty="0" smtClean="0"/>
              <a:t>Test mode</a:t>
            </a:r>
            <a:endParaRPr kumimoji="1" lang="ja-JP" alt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Operate FS in test mode</a:t>
            </a:r>
            <a:endParaRPr kumimoji="1" lang="ja-JP" altLang="en-US" dirty="0"/>
          </a:p>
        </p:txBody>
      </p:sp>
      <p:pic>
        <p:nvPicPr>
          <p:cNvPr id="1026" name="Picture 2" descr="C:\Users\fukatsu\Pictures\仕事\研究関連\FS-Classic\DSC0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952328" cy="5199011"/>
          </a:xfrm>
          <a:prstGeom prst="rect">
            <a:avLst/>
          </a:prstGeom>
          <a:noFill/>
        </p:spPr>
      </p:pic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91880" y="1412776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Connect camera and FS </a:t>
            </a:r>
            <a:r>
              <a:rPr lang="en-US" altLang="ja-JP" sz="2800" dirty="0" err="1" smtClean="0"/>
              <a:t>PoE</a:t>
            </a:r>
            <a:r>
              <a:rPr lang="en-US" altLang="ja-JP" sz="2800" dirty="0" smtClean="0"/>
              <a:t> port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491880" y="2060848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Check Wi-Fi hotspot is available 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491880" y="2780928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Plug the power holding red button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491880" y="3501008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check D1/D2 on and then D1 off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491880" y="4149080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access FS/camera web pages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3491880" y="4869160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check twitter data (</a:t>
            </a:r>
            <a:r>
              <a:rPr lang="en-US" altLang="ja-JP" sz="2800" dirty="0" err="1" smtClean="0"/>
              <a:t>twilog</a:t>
            </a:r>
            <a:r>
              <a:rPr lang="en-US" altLang="ja-JP" sz="2800" dirty="0" smtClean="0"/>
              <a:t> data)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491880" y="5589240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/>
              <a:t>・ </a:t>
            </a:r>
            <a:r>
              <a:rPr lang="en-US" altLang="ja-JP" sz="2800" dirty="0" smtClean="0"/>
              <a:t>reboot FS as a normal mode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FS Main web page</a:t>
            </a:r>
            <a:endParaRPr kumimoji="1" lang="ja-JP" altLang="en-US" dirty="0"/>
          </a:p>
        </p:txBody>
      </p:sp>
      <p:pic>
        <p:nvPicPr>
          <p:cNvPr id="11" name="Picture 2" descr="C:\Users\fukatsu\Documents\仕事関連\研究関連\Sep\fs-c_setup_guide\fs-c22_ardu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960440" cy="5342989"/>
          </a:xfrm>
          <a:prstGeom prst="rect">
            <a:avLst/>
          </a:prstGeom>
          <a:noFill/>
        </p:spPr>
      </p:pic>
      <p:sp>
        <p:nvSpPr>
          <p:cNvPr id="12" name="角丸四角形 11"/>
          <p:cNvSpPr/>
          <p:nvPr/>
        </p:nvSpPr>
        <p:spPr>
          <a:xfrm>
            <a:off x="2033886" y="2798806"/>
            <a:ext cx="1097954" cy="338094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80112" y="1556792"/>
            <a:ext cx="2803252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 dirty="0" smtClean="0">
                <a:solidFill>
                  <a:srgbClr val="FF0000"/>
                </a:solidFill>
              </a:rPr>
              <a:t>Elapsed time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3203848" y="1803014"/>
            <a:ext cx="2376264" cy="11219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611560" y="3140968"/>
            <a:ext cx="1097954" cy="1728192"/>
          </a:xfrm>
          <a:prstGeom prst="roundRect">
            <a:avLst>
              <a:gd name="adj" fmla="val 25709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763688" y="2636912"/>
            <a:ext cx="3384376" cy="1193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220072" y="2420888"/>
            <a:ext cx="3923928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 dirty="0" smtClean="0">
                <a:solidFill>
                  <a:srgbClr val="FF0000"/>
                </a:solidFill>
              </a:rPr>
              <a:t>Sensor RAW data (0-1023)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115616" y="5085184"/>
            <a:ext cx="1296144" cy="360040"/>
          </a:xfrm>
          <a:prstGeom prst="roundRect">
            <a:avLst>
              <a:gd name="adj" fmla="val 25709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293096" y="2927265"/>
            <a:ext cx="410344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CPU temp. = ad0/1024*100 (C)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93096" y="3240703"/>
            <a:ext cx="410344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battery = ad1/1024*16 (V)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293096" y="3554141"/>
            <a:ext cx="410344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Air temp. = ad2*0.108-8.2(C)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293096" y="3867579"/>
            <a:ext cx="410344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Humid. = ad3*0.086+14(%RH)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293096" y="4181018"/>
            <a:ext cx="4103440" cy="40011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rgbClr val="FF0000"/>
                </a:solidFill>
              </a:rPr>
              <a:t>Raw data = ad4</a:t>
            </a:r>
            <a:r>
              <a:rPr lang="ja-JP" altLang="en-US" sz="2000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dirty="0" smtClean="0">
                <a:solidFill>
                  <a:srgbClr val="FF0000"/>
                </a:solidFill>
              </a:rPr>
              <a:t>ad5/1024(V)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932040" y="4736757"/>
            <a:ext cx="3923928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 dirty="0" smtClean="0">
                <a:solidFill>
                  <a:srgbClr val="FF0000"/>
                </a:solidFill>
              </a:rPr>
              <a:t>Control camera power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932040" y="5312821"/>
            <a:ext cx="3923928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 dirty="0" smtClean="0">
                <a:solidFill>
                  <a:srgbClr val="FF0000"/>
                </a:solidFill>
              </a:rPr>
              <a:t>Control FAN power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932040" y="5877272"/>
            <a:ext cx="4211960" cy="492443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600" dirty="0" smtClean="0">
                <a:solidFill>
                  <a:srgbClr val="FF0000"/>
                </a:solidFill>
              </a:rPr>
              <a:t>If success tweet, indicate 200</a:t>
            </a:r>
            <a:endParaRPr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331640" y="5445224"/>
            <a:ext cx="1296144" cy="360040"/>
          </a:xfrm>
          <a:prstGeom prst="roundRect">
            <a:avLst>
              <a:gd name="adj" fmla="val 25709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187624" y="6165304"/>
            <a:ext cx="576064" cy="288032"/>
          </a:xfrm>
          <a:prstGeom prst="roundRect">
            <a:avLst>
              <a:gd name="adj" fmla="val 25709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>
            <a:stCxn id="27" idx="1"/>
          </p:cNvCxnSpPr>
          <p:nvPr/>
        </p:nvCxnSpPr>
        <p:spPr>
          <a:xfrm flipH="1">
            <a:off x="2483768" y="4982979"/>
            <a:ext cx="2448272" cy="2880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2699792" y="5517232"/>
            <a:ext cx="216024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9" idx="1"/>
          </p:cNvCxnSpPr>
          <p:nvPr/>
        </p:nvCxnSpPr>
        <p:spPr>
          <a:xfrm flipH="1">
            <a:off x="1907704" y="6123494"/>
            <a:ext cx="3024336" cy="1858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Calibration data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72008" y="1268760"/>
          <a:ext cx="4392488" cy="391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/>
          <p:nvPr/>
        </p:nvGraphicFramePr>
        <p:xfrm>
          <a:off x="4572000" y="1268760"/>
          <a:ext cx="4392488" cy="391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FS main board</a:t>
            </a:r>
            <a:endParaRPr kumimoji="1" lang="ja-JP" altLang="en-US" sz="2800" dirty="0"/>
          </a:p>
        </p:txBody>
      </p:sp>
      <p:pic>
        <p:nvPicPr>
          <p:cNvPr id="12290" name="Picture 2" descr="C:\Users\fukatsu\Pictures\仕事\研究関連\FS-Classic\FSClassic組立\DSC0242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5000"/>
          </a:blip>
          <a:srcRect/>
          <a:stretch>
            <a:fillRect/>
          </a:stretch>
        </p:blipFill>
        <p:spPr bwMode="auto">
          <a:xfrm>
            <a:off x="395536" y="1270841"/>
            <a:ext cx="8352928" cy="5398519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68344" y="6093296"/>
            <a:ext cx="9361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err="1" smtClean="0"/>
              <a:t>PoE</a:t>
            </a:r>
            <a:r>
              <a:rPr lang="en-US" altLang="ja-JP" dirty="0" smtClean="0"/>
              <a:t> power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32240" y="4941168"/>
            <a:ext cx="9361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FAN power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716016" y="5013176"/>
            <a:ext cx="9361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Mode switch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115616" y="4365104"/>
            <a:ext cx="936104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Main 12V in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115616" y="3563724"/>
            <a:ext cx="936104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12V out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115616" y="2636912"/>
            <a:ext cx="936104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5V out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91680" y="6093296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ad2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411760" y="6093296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ad3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059832" y="6093296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ad4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851920" y="6093296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ad5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fukatsu\Documents\仕事関連\研究関連\Sep\fs-c_setup_guide\DSC_0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76813" y="4592066"/>
            <a:ext cx="2366646" cy="904717"/>
          </a:xfrm>
          <a:prstGeom prst="rect">
            <a:avLst/>
          </a:prstGeom>
          <a:noFill/>
        </p:spPr>
      </p:pic>
      <p:pic>
        <p:nvPicPr>
          <p:cNvPr id="1038" name="Picture 14" descr="C:\Users\fukatsu\Pictures\DSC04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330" y="1412776"/>
            <a:ext cx="2584015" cy="212707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pic>
        <p:nvPicPr>
          <p:cNvPr id="1027" name="Picture 3" descr="C:\Users\fukatsu\Documents\仕事関連\研究関連\Sep\fs-c_setup_guide\DSC02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3685"/>
            <a:ext cx="2392129" cy="4838311"/>
          </a:xfrm>
          <a:prstGeom prst="rect">
            <a:avLst/>
          </a:prstGeom>
          <a:noFill/>
        </p:spPr>
      </p:pic>
      <p:pic>
        <p:nvPicPr>
          <p:cNvPr id="1028" name="Picture 4" descr="C:\Users\fukatsu\Documents\仕事関連\研究関連\Sep\fs-c_setup_guide\DSC03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9793" y="3861048"/>
            <a:ext cx="1868793" cy="2372492"/>
          </a:xfrm>
          <a:prstGeom prst="rect">
            <a:avLst/>
          </a:prstGeom>
          <a:noFill/>
        </p:spPr>
      </p:pic>
      <p:pic>
        <p:nvPicPr>
          <p:cNvPr id="1029" name="Picture 5" descr="C:\Users\fukatsu\Documents\仕事関連\研究関連\Sep\fs-c_setup_guide\DSC024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592630" y="1825898"/>
            <a:ext cx="2280809" cy="1458691"/>
          </a:xfrm>
          <a:prstGeom prst="rect">
            <a:avLst/>
          </a:prstGeom>
          <a:noFill/>
        </p:spPr>
      </p:pic>
      <p:pic>
        <p:nvPicPr>
          <p:cNvPr id="1030" name="Picture 6" descr="C:\Users\fukatsu\Documents\仕事関連\研究関連\Sep\fs-c_setup_guide\DSC039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6016" y="3789040"/>
            <a:ext cx="2892207" cy="2448551"/>
          </a:xfrm>
          <a:prstGeom prst="rect">
            <a:avLst/>
          </a:prstGeom>
          <a:noFill/>
        </p:spPr>
      </p:pic>
      <p:pic>
        <p:nvPicPr>
          <p:cNvPr id="1036" name="Picture 12" descr="http://akizukidenshi.com/img/goods/C/M-002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326836" y="1745813"/>
            <a:ext cx="2088232" cy="1566174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339393" y="570363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A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03689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B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87865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C</a:t>
            </a:r>
            <a:endParaRPr kumimoji="1" lang="ja-JP" altLang="en-US" sz="24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88065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D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79953" y="386104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F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548305" y="37594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G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1681" y="57332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E</a:t>
            </a:r>
            <a:endParaRPr kumimoji="1" lang="ja-JP" alt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FS main board circuit schematic</a:t>
            </a:r>
            <a:endParaRPr kumimoji="1" lang="ja-JP" altLang="en-US" dirty="0"/>
          </a:p>
        </p:txBody>
      </p:sp>
      <p:pic>
        <p:nvPicPr>
          <p:cNvPr id="2051" name="Picture 3" descr="C:\Users\fukatsu\Desktop\回路図.jpg"/>
          <p:cNvPicPr>
            <a:picLocks noChangeAspect="1" noChangeArrowheads="1"/>
          </p:cNvPicPr>
          <p:nvPr/>
        </p:nvPicPr>
        <p:blipFill>
          <a:blip r:embed="rId3" cstate="print"/>
          <a:srcRect l="12792" t="9047" r="18179" b="28569"/>
          <a:stretch>
            <a:fillRect/>
          </a:stretch>
        </p:blipFill>
        <p:spPr bwMode="auto">
          <a:xfrm>
            <a:off x="611560" y="1484784"/>
            <a:ext cx="777542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FS main board parts list</a:t>
            </a:r>
            <a:endParaRPr kumimoji="1" lang="ja-JP" altLang="en-US" dirty="0"/>
          </a:p>
        </p:txBody>
      </p:sp>
      <p:pic>
        <p:nvPicPr>
          <p:cNvPr id="1028" name="Picture 4" descr="C:\Users\fukatsu\Pictures\仕事\DSC03752.JPG"/>
          <p:cNvPicPr>
            <a:picLocks noChangeAspect="1" noChangeArrowheads="1"/>
          </p:cNvPicPr>
          <p:nvPr/>
        </p:nvPicPr>
        <p:blipFill>
          <a:blip r:embed="rId3" cstate="print">
            <a:lum bright="14000" contrast="20000"/>
          </a:blip>
          <a:srcRect/>
          <a:stretch>
            <a:fillRect/>
          </a:stretch>
        </p:blipFill>
        <p:spPr bwMode="auto">
          <a:xfrm rot="16200000">
            <a:off x="4546686" y="2374193"/>
            <a:ext cx="4932376" cy="3585601"/>
          </a:xfrm>
          <a:prstGeom prst="rect">
            <a:avLst/>
          </a:prstGeom>
          <a:noFill/>
        </p:spPr>
      </p:pic>
      <p:pic>
        <p:nvPicPr>
          <p:cNvPr id="6" name="Picture 3" descr="C:\Users\fukatsu\Desktop\parts_l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4536504" cy="4849044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85584" y="2852936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</a:t>
            </a:r>
            <a:endParaRPr lang="ja-JP" altLang="en-US" sz="1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68344" y="4365104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2</a:t>
            </a:r>
            <a:endParaRPr lang="ja-JP" altLang="en-US" sz="14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309920" y="4365104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3</a:t>
            </a:r>
            <a:endParaRPr lang="ja-JP" altLang="en-US" sz="14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8064" y="1988840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4</a:t>
            </a:r>
            <a:endParaRPr lang="ja-JP" altLang="en-US" sz="1400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56176" y="4273351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5,6,7,8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115616" y="3356992"/>
            <a:ext cx="196349" cy="7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596336" y="4365104"/>
            <a:ext cx="504056" cy="223224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8172400" y="4365104"/>
            <a:ext cx="504056" cy="194421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156176" y="4293096"/>
            <a:ext cx="1296144" cy="230425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220072" y="1844824"/>
            <a:ext cx="1224136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4" descr="C:\Users\fukatsu\Pictures\仕事\DSC03752.JPG"/>
          <p:cNvPicPr>
            <a:picLocks noChangeAspect="1" noChangeArrowheads="1"/>
          </p:cNvPicPr>
          <p:nvPr/>
        </p:nvPicPr>
        <p:blipFill>
          <a:blip r:embed="rId5" cstate="print">
            <a:lum bright="14000" contrast="20000"/>
          </a:blip>
          <a:srcRect/>
          <a:stretch>
            <a:fillRect/>
          </a:stretch>
        </p:blipFill>
        <p:spPr bwMode="auto">
          <a:xfrm rot="16200000">
            <a:off x="8202860" y="2860704"/>
            <a:ext cx="681852" cy="454739"/>
          </a:xfrm>
          <a:prstGeom prst="rect">
            <a:avLst/>
          </a:prstGeom>
          <a:noFill/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292080" y="4005064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9</a:t>
            </a:r>
            <a:endParaRPr lang="ja-JP" altLang="en-US" sz="14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381928" y="2564904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9</a:t>
            </a:r>
            <a:endParaRPr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8316416" y="2564904"/>
            <a:ext cx="432048" cy="7920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5292080" y="3861048"/>
            <a:ext cx="576064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100392" y="6381328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10</a:t>
            </a:r>
            <a:endParaRPr lang="ja-JP" altLang="en-US" sz="1400" dirty="0"/>
          </a:p>
        </p:txBody>
      </p:sp>
      <p:sp>
        <p:nvSpPr>
          <p:cNvPr id="23" name="角丸四角形 22"/>
          <p:cNvSpPr/>
          <p:nvPr/>
        </p:nvSpPr>
        <p:spPr>
          <a:xfrm>
            <a:off x="5292080" y="4581128"/>
            <a:ext cx="720080" cy="187220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436096" y="4581128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13</a:t>
            </a:r>
            <a:endParaRPr lang="ja-JP" altLang="en-US" sz="1400" dirty="0"/>
          </a:p>
        </p:txBody>
      </p:sp>
      <p:sp>
        <p:nvSpPr>
          <p:cNvPr id="25" name="角丸四角形 24"/>
          <p:cNvSpPr/>
          <p:nvPr/>
        </p:nvSpPr>
        <p:spPr>
          <a:xfrm>
            <a:off x="6516216" y="1844824"/>
            <a:ext cx="2232248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092280" y="2204864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14</a:t>
            </a:r>
            <a:endParaRPr lang="ja-JP" altLang="en-US" sz="1400" dirty="0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148064" y="3429000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15</a:t>
            </a:r>
            <a:endParaRPr lang="ja-JP" altLang="en-US" sz="1400" dirty="0"/>
          </a:p>
        </p:txBody>
      </p:sp>
      <p:sp>
        <p:nvSpPr>
          <p:cNvPr id="29" name="角丸四角形 28"/>
          <p:cNvSpPr/>
          <p:nvPr/>
        </p:nvSpPr>
        <p:spPr>
          <a:xfrm>
            <a:off x="6020841" y="2822713"/>
            <a:ext cx="2232248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6012160" y="3573016"/>
            <a:ext cx="2736304" cy="60937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971551" y="3725348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12</a:t>
            </a:r>
            <a:endParaRPr lang="ja-JP" altLang="en-US" sz="14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971551" y="2985523"/>
            <a:ext cx="510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/>
              <a:t>11</a:t>
            </a:r>
            <a:endParaRPr lang="ja-JP" alt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Camera module on pipe</a:t>
            </a:r>
            <a:endParaRPr kumimoji="1" lang="ja-JP" altLang="en-US" sz="2800" dirty="0"/>
          </a:p>
        </p:txBody>
      </p:sp>
      <p:pic>
        <p:nvPicPr>
          <p:cNvPr id="2051" name="Picture 3" descr="C:\Users\fukatsu\Pictures\仕事\DSC04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336704" cy="48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Camera module with tripod</a:t>
            </a:r>
            <a:endParaRPr kumimoji="1" lang="ja-JP" altLang="en-US" sz="2800" dirty="0"/>
          </a:p>
        </p:txBody>
      </p:sp>
      <p:pic>
        <p:nvPicPr>
          <p:cNvPr id="98306" name="Picture 2" descr="C:\Users\fukatsu\Pictures\仕事\DSC03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40858" y="2337203"/>
            <a:ext cx="4153109" cy="3024336"/>
          </a:xfrm>
          <a:prstGeom prst="rect">
            <a:avLst/>
          </a:prstGeom>
          <a:noFill/>
        </p:spPr>
      </p:pic>
      <p:pic>
        <p:nvPicPr>
          <p:cNvPr id="98307" name="Picture 3" descr="C:\Users\fukatsu\Pictures\仕事\DSC03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1787725"/>
            <a:ext cx="2448272" cy="4161555"/>
          </a:xfrm>
          <a:prstGeom prst="rect">
            <a:avLst/>
          </a:prstGeom>
          <a:noFill/>
        </p:spPr>
      </p:pic>
      <p:pic>
        <p:nvPicPr>
          <p:cNvPr id="98308" name="Picture 4" descr="C:\Users\fukatsu\Pictures\仕事\DSC03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1" y="1772816"/>
            <a:ext cx="2664296" cy="4176945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601" y="5373216"/>
            <a:ext cx="1512168" cy="46166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 smtClean="0"/>
              <a:t>tripod</a:t>
            </a:r>
          </a:p>
        </p:txBody>
      </p:sp>
      <p:sp>
        <p:nvSpPr>
          <p:cNvPr id="15" name="右矢印 14"/>
          <p:cNvSpPr/>
          <p:nvPr/>
        </p:nvSpPr>
        <p:spPr>
          <a:xfrm>
            <a:off x="5940153" y="3501008"/>
            <a:ext cx="504056" cy="504056"/>
          </a:xfrm>
          <a:prstGeom prst="rightArrow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275857" y="3501008"/>
            <a:ext cx="504056" cy="504056"/>
          </a:xfrm>
          <a:prstGeom prst="rightArrow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AutoShape 2"/>
          <p:cNvSpPr>
            <a:spLocks noChangeArrowheads="1"/>
          </p:cNvSpPr>
          <p:nvPr/>
        </p:nvSpPr>
        <p:spPr bwMode="auto">
          <a:xfrm flipV="1">
            <a:off x="971550" y="3355975"/>
            <a:ext cx="474663" cy="547688"/>
          </a:xfrm>
          <a:prstGeom prst="foldedCorner">
            <a:avLst>
              <a:gd name="adj" fmla="val 2742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091" name="AutoShape 3"/>
          <p:cNvSpPr>
            <a:spLocks noChangeArrowheads="1"/>
          </p:cNvSpPr>
          <p:nvPr/>
        </p:nvSpPr>
        <p:spPr bwMode="auto">
          <a:xfrm flipV="1">
            <a:off x="827088" y="3429000"/>
            <a:ext cx="474662" cy="547688"/>
          </a:xfrm>
          <a:prstGeom prst="foldedCorner">
            <a:avLst>
              <a:gd name="adj" fmla="val 2742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092" name="Freeform 4"/>
          <p:cNvSpPr>
            <a:spLocks/>
          </p:cNvSpPr>
          <p:nvPr/>
        </p:nvSpPr>
        <p:spPr bwMode="auto">
          <a:xfrm>
            <a:off x="3865563" y="3948113"/>
            <a:ext cx="1698625" cy="560387"/>
          </a:xfrm>
          <a:custGeom>
            <a:avLst/>
            <a:gdLst/>
            <a:ahLst/>
            <a:cxnLst>
              <a:cxn ang="0">
                <a:pos x="1070" y="432"/>
              </a:cxn>
              <a:cxn ang="0">
                <a:pos x="908" y="220"/>
              </a:cxn>
              <a:cxn ang="0">
                <a:pos x="778" y="149"/>
              </a:cxn>
              <a:cxn ang="0">
                <a:pos x="585" y="63"/>
              </a:cxn>
              <a:cxn ang="0">
                <a:pos x="236" y="7"/>
              </a:cxn>
              <a:cxn ang="0">
                <a:pos x="0" y="18"/>
              </a:cxn>
            </a:cxnLst>
            <a:rect l="0" t="0" r="r" b="b"/>
            <a:pathLst>
              <a:path w="1070" h="432">
                <a:moveTo>
                  <a:pt x="1070" y="432"/>
                </a:moveTo>
                <a:cubicBezTo>
                  <a:pt x="1044" y="397"/>
                  <a:pt x="957" y="267"/>
                  <a:pt x="908" y="220"/>
                </a:cubicBezTo>
                <a:cubicBezTo>
                  <a:pt x="859" y="173"/>
                  <a:pt x="832" y="175"/>
                  <a:pt x="778" y="149"/>
                </a:cubicBezTo>
                <a:cubicBezTo>
                  <a:pt x="724" y="123"/>
                  <a:pt x="675" y="87"/>
                  <a:pt x="585" y="63"/>
                </a:cubicBezTo>
                <a:cubicBezTo>
                  <a:pt x="495" y="39"/>
                  <a:pt x="332" y="15"/>
                  <a:pt x="236" y="7"/>
                </a:cubicBezTo>
                <a:cubicBezTo>
                  <a:pt x="138" y="0"/>
                  <a:pt x="49" y="15"/>
                  <a:pt x="0" y="1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US" altLang="ja-JP" sz="4300" dirty="0" smtClean="0"/>
              <a:t>Collect data by “Agent System”</a:t>
            </a:r>
            <a:endParaRPr lang="en-US" altLang="ja-JP" sz="4300" dirty="0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 flipH="1">
            <a:off x="2808288" y="1627188"/>
            <a:ext cx="957262" cy="881062"/>
            <a:chOff x="3093" y="1253"/>
            <a:chExt cx="420" cy="429"/>
          </a:xfrm>
        </p:grpSpPr>
        <p:sp>
          <p:nvSpPr>
            <p:cNvPr id="1113095" name="AutoShape 7"/>
            <p:cNvSpPr>
              <a:spLocks noChangeAspect="1" noChangeArrowheads="1"/>
            </p:cNvSpPr>
            <p:nvPr/>
          </p:nvSpPr>
          <p:spPr bwMode="auto">
            <a:xfrm>
              <a:off x="3093" y="1253"/>
              <a:ext cx="420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096" name="Freeform 8"/>
            <p:cNvSpPr>
              <a:spLocks/>
            </p:cNvSpPr>
            <p:nvPr/>
          </p:nvSpPr>
          <p:spPr bwMode="auto">
            <a:xfrm>
              <a:off x="3093" y="1424"/>
              <a:ext cx="299" cy="173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0" y="677"/>
                </a:cxn>
                <a:cxn ang="0">
                  <a:pos x="559" y="867"/>
                </a:cxn>
                <a:cxn ang="0">
                  <a:pos x="1285" y="592"/>
                </a:cxn>
                <a:cxn ang="0">
                  <a:pos x="1493" y="0"/>
                </a:cxn>
                <a:cxn ang="0">
                  <a:pos x="0" y="201"/>
                </a:cxn>
              </a:cxnLst>
              <a:rect l="0" t="0" r="r" b="b"/>
              <a:pathLst>
                <a:path w="1493" h="867">
                  <a:moveTo>
                    <a:pt x="0" y="201"/>
                  </a:moveTo>
                  <a:lnTo>
                    <a:pt x="0" y="677"/>
                  </a:lnTo>
                  <a:lnTo>
                    <a:pt x="559" y="867"/>
                  </a:lnTo>
                  <a:lnTo>
                    <a:pt x="1285" y="592"/>
                  </a:lnTo>
                  <a:lnTo>
                    <a:pt x="1493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097" name="Freeform 9"/>
            <p:cNvSpPr>
              <a:spLocks/>
            </p:cNvSpPr>
            <p:nvPr/>
          </p:nvSpPr>
          <p:spPr bwMode="auto">
            <a:xfrm>
              <a:off x="3329" y="1289"/>
              <a:ext cx="126" cy="163"/>
            </a:xfrm>
            <a:custGeom>
              <a:avLst/>
              <a:gdLst/>
              <a:ahLst/>
              <a:cxnLst>
                <a:cxn ang="0">
                  <a:pos x="492" y="402"/>
                </a:cxn>
                <a:cxn ang="0">
                  <a:pos x="502" y="342"/>
                </a:cxn>
                <a:cxn ang="0">
                  <a:pos x="502" y="279"/>
                </a:cxn>
                <a:cxn ang="0">
                  <a:pos x="491" y="218"/>
                </a:cxn>
                <a:cxn ang="0">
                  <a:pos x="473" y="162"/>
                </a:cxn>
                <a:cxn ang="0">
                  <a:pos x="445" y="113"/>
                </a:cxn>
                <a:cxn ang="0">
                  <a:pos x="412" y="70"/>
                </a:cxn>
                <a:cxn ang="0">
                  <a:pos x="372" y="37"/>
                </a:cxn>
                <a:cxn ang="0">
                  <a:pos x="327" y="14"/>
                </a:cxn>
                <a:cxn ang="0">
                  <a:pos x="278" y="1"/>
                </a:cxn>
                <a:cxn ang="0">
                  <a:pos x="226" y="1"/>
                </a:cxn>
                <a:cxn ang="0">
                  <a:pos x="177" y="14"/>
                </a:cxn>
                <a:cxn ang="0">
                  <a:pos x="132" y="37"/>
                </a:cxn>
                <a:cxn ang="0">
                  <a:pos x="91" y="70"/>
                </a:cxn>
                <a:cxn ang="0">
                  <a:pos x="57" y="113"/>
                </a:cxn>
                <a:cxn ang="0">
                  <a:pos x="31" y="162"/>
                </a:cxn>
                <a:cxn ang="0">
                  <a:pos x="11" y="218"/>
                </a:cxn>
                <a:cxn ang="0">
                  <a:pos x="1" y="279"/>
                </a:cxn>
                <a:cxn ang="0">
                  <a:pos x="1" y="343"/>
                </a:cxn>
                <a:cxn ang="0">
                  <a:pos x="10" y="403"/>
                </a:cxn>
                <a:cxn ang="0">
                  <a:pos x="27" y="459"/>
                </a:cxn>
                <a:cxn ang="0">
                  <a:pos x="53" y="509"/>
                </a:cxn>
                <a:cxn ang="0">
                  <a:pos x="84" y="551"/>
                </a:cxn>
                <a:cxn ang="0">
                  <a:pos x="122" y="585"/>
                </a:cxn>
                <a:cxn ang="0">
                  <a:pos x="166" y="608"/>
                </a:cxn>
                <a:cxn ang="0">
                  <a:pos x="214" y="620"/>
                </a:cxn>
                <a:cxn ang="0">
                  <a:pos x="245" y="622"/>
                </a:cxn>
                <a:cxn ang="0">
                  <a:pos x="257" y="621"/>
                </a:cxn>
                <a:cxn ang="0">
                  <a:pos x="269" y="619"/>
                </a:cxn>
                <a:cxn ang="0">
                  <a:pos x="280" y="617"/>
                </a:cxn>
                <a:cxn ang="0">
                  <a:pos x="256" y="723"/>
                </a:cxn>
                <a:cxn ang="0">
                  <a:pos x="265" y="730"/>
                </a:cxn>
                <a:cxn ang="0">
                  <a:pos x="290" y="751"/>
                </a:cxn>
                <a:cxn ang="0">
                  <a:pos x="330" y="777"/>
                </a:cxn>
                <a:cxn ang="0">
                  <a:pos x="380" y="804"/>
                </a:cxn>
                <a:cxn ang="0">
                  <a:pos x="408" y="813"/>
                </a:cxn>
                <a:cxn ang="0">
                  <a:pos x="437" y="813"/>
                </a:cxn>
                <a:cxn ang="0">
                  <a:pos x="466" y="807"/>
                </a:cxn>
                <a:cxn ang="0">
                  <a:pos x="492" y="798"/>
                </a:cxn>
                <a:cxn ang="0">
                  <a:pos x="518" y="786"/>
                </a:cxn>
                <a:cxn ang="0">
                  <a:pos x="541" y="774"/>
                </a:cxn>
                <a:cxn ang="0">
                  <a:pos x="559" y="765"/>
                </a:cxn>
                <a:cxn ang="0">
                  <a:pos x="573" y="758"/>
                </a:cxn>
                <a:cxn ang="0">
                  <a:pos x="594" y="742"/>
                </a:cxn>
                <a:cxn ang="0">
                  <a:pos x="611" y="715"/>
                </a:cxn>
                <a:cxn ang="0">
                  <a:pos x="623" y="690"/>
                </a:cxn>
                <a:cxn ang="0">
                  <a:pos x="627" y="679"/>
                </a:cxn>
              </a:cxnLst>
              <a:rect l="0" t="0" r="r" b="b"/>
              <a:pathLst>
                <a:path w="627" h="814">
                  <a:moveTo>
                    <a:pt x="484" y="431"/>
                  </a:moveTo>
                  <a:lnTo>
                    <a:pt x="492" y="402"/>
                  </a:lnTo>
                  <a:lnTo>
                    <a:pt x="499" y="373"/>
                  </a:lnTo>
                  <a:lnTo>
                    <a:pt x="502" y="342"/>
                  </a:lnTo>
                  <a:lnTo>
                    <a:pt x="503" y="311"/>
                  </a:lnTo>
                  <a:lnTo>
                    <a:pt x="502" y="279"/>
                  </a:lnTo>
                  <a:lnTo>
                    <a:pt x="498" y="248"/>
                  </a:lnTo>
                  <a:lnTo>
                    <a:pt x="491" y="218"/>
                  </a:lnTo>
                  <a:lnTo>
                    <a:pt x="484" y="190"/>
                  </a:lnTo>
                  <a:lnTo>
                    <a:pt x="473" y="162"/>
                  </a:lnTo>
                  <a:lnTo>
                    <a:pt x="460" y="137"/>
                  </a:lnTo>
                  <a:lnTo>
                    <a:pt x="445" y="113"/>
                  </a:lnTo>
                  <a:lnTo>
                    <a:pt x="429" y="91"/>
                  </a:lnTo>
                  <a:lnTo>
                    <a:pt x="412" y="70"/>
                  </a:lnTo>
                  <a:lnTo>
                    <a:pt x="392" y="53"/>
                  </a:lnTo>
                  <a:lnTo>
                    <a:pt x="372" y="37"/>
                  </a:lnTo>
                  <a:lnTo>
                    <a:pt x="350" y="24"/>
                  </a:lnTo>
                  <a:lnTo>
                    <a:pt x="327" y="14"/>
                  </a:lnTo>
                  <a:lnTo>
                    <a:pt x="302" y="6"/>
                  </a:lnTo>
                  <a:lnTo>
                    <a:pt x="278" y="1"/>
                  </a:lnTo>
                  <a:lnTo>
                    <a:pt x="252" y="0"/>
                  </a:lnTo>
                  <a:lnTo>
                    <a:pt x="226" y="1"/>
                  </a:lnTo>
                  <a:lnTo>
                    <a:pt x="202" y="6"/>
                  </a:lnTo>
                  <a:lnTo>
                    <a:pt x="177" y="14"/>
                  </a:lnTo>
                  <a:lnTo>
                    <a:pt x="153" y="24"/>
                  </a:lnTo>
                  <a:lnTo>
                    <a:pt x="132" y="37"/>
                  </a:lnTo>
                  <a:lnTo>
                    <a:pt x="111" y="53"/>
                  </a:lnTo>
                  <a:lnTo>
                    <a:pt x="91" y="70"/>
                  </a:lnTo>
                  <a:lnTo>
                    <a:pt x="73" y="91"/>
                  </a:lnTo>
                  <a:lnTo>
                    <a:pt x="57" y="113"/>
                  </a:lnTo>
                  <a:lnTo>
                    <a:pt x="42" y="137"/>
                  </a:lnTo>
                  <a:lnTo>
                    <a:pt x="31" y="162"/>
                  </a:lnTo>
                  <a:lnTo>
                    <a:pt x="20" y="190"/>
                  </a:lnTo>
                  <a:lnTo>
                    <a:pt x="11" y="218"/>
                  </a:lnTo>
                  <a:lnTo>
                    <a:pt x="5" y="248"/>
                  </a:lnTo>
                  <a:lnTo>
                    <a:pt x="1" y="279"/>
                  </a:lnTo>
                  <a:lnTo>
                    <a:pt x="0" y="311"/>
                  </a:lnTo>
                  <a:lnTo>
                    <a:pt x="1" y="343"/>
                  </a:lnTo>
                  <a:lnTo>
                    <a:pt x="4" y="373"/>
                  </a:lnTo>
                  <a:lnTo>
                    <a:pt x="10" y="403"/>
                  </a:lnTo>
                  <a:lnTo>
                    <a:pt x="18" y="432"/>
                  </a:lnTo>
                  <a:lnTo>
                    <a:pt x="27" y="459"/>
                  </a:lnTo>
                  <a:lnTo>
                    <a:pt x="39" y="484"/>
                  </a:lnTo>
                  <a:lnTo>
                    <a:pt x="53" y="509"/>
                  </a:lnTo>
                  <a:lnTo>
                    <a:pt x="68" y="530"/>
                  </a:lnTo>
                  <a:lnTo>
                    <a:pt x="84" y="551"/>
                  </a:lnTo>
                  <a:lnTo>
                    <a:pt x="103" y="569"/>
                  </a:lnTo>
                  <a:lnTo>
                    <a:pt x="122" y="585"/>
                  </a:lnTo>
                  <a:lnTo>
                    <a:pt x="144" y="598"/>
                  </a:lnTo>
                  <a:lnTo>
                    <a:pt x="166" y="608"/>
                  </a:lnTo>
                  <a:lnTo>
                    <a:pt x="190" y="616"/>
                  </a:lnTo>
                  <a:lnTo>
                    <a:pt x="214" y="620"/>
                  </a:lnTo>
                  <a:lnTo>
                    <a:pt x="240" y="622"/>
                  </a:lnTo>
                  <a:lnTo>
                    <a:pt x="245" y="622"/>
                  </a:lnTo>
                  <a:lnTo>
                    <a:pt x="251" y="621"/>
                  </a:lnTo>
                  <a:lnTo>
                    <a:pt x="257" y="621"/>
                  </a:lnTo>
                  <a:lnTo>
                    <a:pt x="263" y="620"/>
                  </a:lnTo>
                  <a:lnTo>
                    <a:pt x="269" y="619"/>
                  </a:lnTo>
                  <a:lnTo>
                    <a:pt x="274" y="618"/>
                  </a:lnTo>
                  <a:lnTo>
                    <a:pt x="280" y="617"/>
                  </a:lnTo>
                  <a:lnTo>
                    <a:pt x="285" y="616"/>
                  </a:lnTo>
                  <a:lnTo>
                    <a:pt x="256" y="723"/>
                  </a:lnTo>
                  <a:lnTo>
                    <a:pt x="258" y="725"/>
                  </a:lnTo>
                  <a:lnTo>
                    <a:pt x="265" y="730"/>
                  </a:lnTo>
                  <a:lnTo>
                    <a:pt x="276" y="740"/>
                  </a:lnTo>
                  <a:lnTo>
                    <a:pt x="290" y="751"/>
                  </a:lnTo>
                  <a:lnTo>
                    <a:pt x="309" y="764"/>
                  </a:lnTo>
                  <a:lnTo>
                    <a:pt x="330" y="777"/>
                  </a:lnTo>
                  <a:lnTo>
                    <a:pt x="353" y="791"/>
                  </a:lnTo>
                  <a:lnTo>
                    <a:pt x="380" y="804"/>
                  </a:lnTo>
                  <a:lnTo>
                    <a:pt x="394" y="810"/>
                  </a:lnTo>
                  <a:lnTo>
                    <a:pt x="408" y="813"/>
                  </a:lnTo>
                  <a:lnTo>
                    <a:pt x="423" y="814"/>
                  </a:lnTo>
                  <a:lnTo>
                    <a:pt x="437" y="813"/>
                  </a:lnTo>
                  <a:lnTo>
                    <a:pt x="452" y="811"/>
                  </a:lnTo>
                  <a:lnTo>
                    <a:pt x="466" y="807"/>
                  </a:lnTo>
                  <a:lnTo>
                    <a:pt x="480" y="803"/>
                  </a:lnTo>
                  <a:lnTo>
                    <a:pt x="492" y="798"/>
                  </a:lnTo>
                  <a:lnTo>
                    <a:pt x="505" y="792"/>
                  </a:lnTo>
                  <a:lnTo>
                    <a:pt x="518" y="786"/>
                  </a:lnTo>
                  <a:lnTo>
                    <a:pt x="530" y="780"/>
                  </a:lnTo>
                  <a:lnTo>
                    <a:pt x="541" y="774"/>
                  </a:lnTo>
                  <a:lnTo>
                    <a:pt x="550" y="769"/>
                  </a:lnTo>
                  <a:lnTo>
                    <a:pt x="559" y="765"/>
                  </a:lnTo>
                  <a:lnTo>
                    <a:pt x="566" y="760"/>
                  </a:lnTo>
                  <a:lnTo>
                    <a:pt x="573" y="758"/>
                  </a:lnTo>
                  <a:lnTo>
                    <a:pt x="583" y="752"/>
                  </a:lnTo>
                  <a:lnTo>
                    <a:pt x="594" y="742"/>
                  </a:lnTo>
                  <a:lnTo>
                    <a:pt x="603" y="729"/>
                  </a:lnTo>
                  <a:lnTo>
                    <a:pt x="611" y="715"/>
                  </a:lnTo>
                  <a:lnTo>
                    <a:pt x="618" y="702"/>
                  </a:lnTo>
                  <a:lnTo>
                    <a:pt x="623" y="690"/>
                  </a:lnTo>
                  <a:lnTo>
                    <a:pt x="626" y="682"/>
                  </a:lnTo>
                  <a:lnTo>
                    <a:pt x="627" y="679"/>
                  </a:lnTo>
                  <a:lnTo>
                    <a:pt x="484" y="431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098" name="Freeform 10"/>
            <p:cNvSpPr>
              <a:spLocks/>
            </p:cNvSpPr>
            <p:nvPr/>
          </p:nvSpPr>
          <p:spPr bwMode="auto">
            <a:xfrm>
              <a:off x="3330" y="1254"/>
              <a:ext cx="183" cy="148"/>
            </a:xfrm>
            <a:custGeom>
              <a:avLst/>
              <a:gdLst/>
              <a:ahLst/>
              <a:cxnLst>
                <a:cxn ang="0">
                  <a:pos x="907" y="335"/>
                </a:cxn>
                <a:cxn ang="0">
                  <a:pos x="893" y="282"/>
                </a:cxn>
                <a:cxn ang="0">
                  <a:pos x="872" y="240"/>
                </a:cxn>
                <a:cxn ang="0">
                  <a:pos x="835" y="185"/>
                </a:cxn>
                <a:cxn ang="0">
                  <a:pos x="789" y="148"/>
                </a:cxn>
                <a:cxn ang="0">
                  <a:pos x="726" y="133"/>
                </a:cxn>
                <a:cxn ang="0">
                  <a:pos x="668" y="139"/>
                </a:cxn>
                <a:cxn ang="0">
                  <a:pos x="617" y="150"/>
                </a:cxn>
                <a:cxn ang="0">
                  <a:pos x="577" y="116"/>
                </a:cxn>
                <a:cxn ang="0">
                  <a:pos x="523" y="64"/>
                </a:cxn>
                <a:cxn ang="0">
                  <a:pos x="451" y="24"/>
                </a:cxn>
                <a:cxn ang="0">
                  <a:pos x="401" y="8"/>
                </a:cxn>
                <a:cxn ang="0">
                  <a:pos x="348" y="0"/>
                </a:cxn>
                <a:cxn ang="0">
                  <a:pos x="294" y="2"/>
                </a:cxn>
                <a:cxn ang="0">
                  <a:pos x="246" y="9"/>
                </a:cxn>
                <a:cxn ang="0">
                  <a:pos x="202" y="15"/>
                </a:cxn>
                <a:cxn ang="0">
                  <a:pos x="162" y="25"/>
                </a:cxn>
                <a:cxn ang="0">
                  <a:pos x="128" y="34"/>
                </a:cxn>
                <a:cxn ang="0">
                  <a:pos x="98" y="47"/>
                </a:cxn>
                <a:cxn ang="0">
                  <a:pos x="37" y="90"/>
                </a:cxn>
                <a:cxn ang="0">
                  <a:pos x="5" y="148"/>
                </a:cxn>
                <a:cxn ang="0">
                  <a:pos x="1" y="214"/>
                </a:cxn>
                <a:cxn ang="0">
                  <a:pos x="21" y="268"/>
                </a:cxn>
                <a:cxn ang="0">
                  <a:pos x="63" y="308"/>
                </a:cxn>
                <a:cxn ang="0">
                  <a:pos x="124" y="338"/>
                </a:cxn>
                <a:cxn ang="0">
                  <a:pos x="203" y="361"/>
                </a:cxn>
                <a:cxn ang="0">
                  <a:pos x="296" y="377"/>
                </a:cxn>
                <a:cxn ang="0">
                  <a:pos x="332" y="389"/>
                </a:cxn>
                <a:cxn ang="0">
                  <a:pos x="369" y="413"/>
                </a:cxn>
                <a:cxn ang="0">
                  <a:pos x="390" y="560"/>
                </a:cxn>
                <a:cxn ang="0">
                  <a:pos x="402" y="589"/>
                </a:cxn>
                <a:cxn ang="0">
                  <a:pos x="439" y="652"/>
                </a:cxn>
                <a:cxn ang="0">
                  <a:pos x="500" y="711"/>
                </a:cxn>
                <a:cxn ang="0">
                  <a:pos x="554" y="739"/>
                </a:cxn>
                <a:cxn ang="0">
                  <a:pos x="601" y="731"/>
                </a:cxn>
                <a:cxn ang="0">
                  <a:pos x="639" y="685"/>
                </a:cxn>
                <a:cxn ang="0">
                  <a:pos x="645" y="635"/>
                </a:cxn>
                <a:cxn ang="0">
                  <a:pos x="640" y="611"/>
                </a:cxn>
                <a:cxn ang="0">
                  <a:pos x="659" y="625"/>
                </a:cxn>
                <a:cxn ang="0">
                  <a:pos x="701" y="646"/>
                </a:cxn>
                <a:cxn ang="0">
                  <a:pos x="752" y="649"/>
                </a:cxn>
                <a:cxn ang="0">
                  <a:pos x="822" y="613"/>
                </a:cxn>
                <a:cxn ang="0">
                  <a:pos x="885" y="542"/>
                </a:cxn>
                <a:cxn ang="0">
                  <a:pos x="910" y="440"/>
                </a:cxn>
              </a:cxnLst>
              <a:rect l="0" t="0" r="r" b="b"/>
              <a:pathLst>
                <a:path w="912" h="741">
                  <a:moveTo>
                    <a:pt x="911" y="377"/>
                  </a:moveTo>
                  <a:lnTo>
                    <a:pt x="909" y="355"/>
                  </a:lnTo>
                  <a:lnTo>
                    <a:pt x="907" y="335"/>
                  </a:lnTo>
                  <a:lnTo>
                    <a:pt x="902" y="317"/>
                  </a:lnTo>
                  <a:lnTo>
                    <a:pt x="898" y="299"/>
                  </a:lnTo>
                  <a:lnTo>
                    <a:pt x="893" y="282"/>
                  </a:lnTo>
                  <a:lnTo>
                    <a:pt x="886" y="267"/>
                  </a:lnTo>
                  <a:lnTo>
                    <a:pt x="880" y="253"/>
                  </a:lnTo>
                  <a:lnTo>
                    <a:pt x="872" y="240"/>
                  </a:lnTo>
                  <a:lnTo>
                    <a:pt x="860" y="221"/>
                  </a:lnTo>
                  <a:lnTo>
                    <a:pt x="848" y="202"/>
                  </a:lnTo>
                  <a:lnTo>
                    <a:pt x="835" y="185"/>
                  </a:lnTo>
                  <a:lnTo>
                    <a:pt x="822" y="170"/>
                  </a:lnTo>
                  <a:lnTo>
                    <a:pt x="807" y="159"/>
                  </a:lnTo>
                  <a:lnTo>
                    <a:pt x="789" y="148"/>
                  </a:lnTo>
                  <a:lnTo>
                    <a:pt x="769" y="139"/>
                  </a:lnTo>
                  <a:lnTo>
                    <a:pt x="745" y="134"/>
                  </a:lnTo>
                  <a:lnTo>
                    <a:pt x="726" y="133"/>
                  </a:lnTo>
                  <a:lnTo>
                    <a:pt x="707" y="134"/>
                  </a:lnTo>
                  <a:lnTo>
                    <a:pt x="687" y="136"/>
                  </a:lnTo>
                  <a:lnTo>
                    <a:pt x="668" y="139"/>
                  </a:lnTo>
                  <a:lnTo>
                    <a:pt x="650" y="144"/>
                  </a:lnTo>
                  <a:lnTo>
                    <a:pt x="633" y="147"/>
                  </a:lnTo>
                  <a:lnTo>
                    <a:pt x="617" y="150"/>
                  </a:lnTo>
                  <a:lnTo>
                    <a:pt x="604" y="152"/>
                  </a:lnTo>
                  <a:lnTo>
                    <a:pt x="592" y="134"/>
                  </a:lnTo>
                  <a:lnTo>
                    <a:pt x="577" y="116"/>
                  </a:lnTo>
                  <a:lnTo>
                    <a:pt x="561" y="98"/>
                  </a:lnTo>
                  <a:lnTo>
                    <a:pt x="543" y="80"/>
                  </a:lnTo>
                  <a:lnTo>
                    <a:pt x="523" y="64"/>
                  </a:lnTo>
                  <a:lnTo>
                    <a:pt x="500" y="49"/>
                  </a:lnTo>
                  <a:lnTo>
                    <a:pt x="477" y="36"/>
                  </a:lnTo>
                  <a:lnTo>
                    <a:pt x="451" y="24"/>
                  </a:lnTo>
                  <a:lnTo>
                    <a:pt x="435" y="17"/>
                  </a:lnTo>
                  <a:lnTo>
                    <a:pt x="418" y="12"/>
                  </a:lnTo>
                  <a:lnTo>
                    <a:pt x="401" y="8"/>
                  </a:lnTo>
                  <a:lnTo>
                    <a:pt x="384" y="4"/>
                  </a:lnTo>
                  <a:lnTo>
                    <a:pt x="367" y="1"/>
                  </a:lnTo>
                  <a:lnTo>
                    <a:pt x="348" y="0"/>
                  </a:lnTo>
                  <a:lnTo>
                    <a:pt x="329" y="0"/>
                  </a:lnTo>
                  <a:lnTo>
                    <a:pt x="311" y="1"/>
                  </a:lnTo>
                  <a:lnTo>
                    <a:pt x="294" y="2"/>
                  </a:lnTo>
                  <a:lnTo>
                    <a:pt x="277" y="4"/>
                  </a:lnTo>
                  <a:lnTo>
                    <a:pt x="261" y="7"/>
                  </a:lnTo>
                  <a:lnTo>
                    <a:pt x="246" y="9"/>
                  </a:lnTo>
                  <a:lnTo>
                    <a:pt x="231" y="11"/>
                  </a:lnTo>
                  <a:lnTo>
                    <a:pt x="216" y="13"/>
                  </a:lnTo>
                  <a:lnTo>
                    <a:pt x="202" y="15"/>
                  </a:lnTo>
                  <a:lnTo>
                    <a:pt x="188" y="18"/>
                  </a:lnTo>
                  <a:lnTo>
                    <a:pt x="175" y="22"/>
                  </a:lnTo>
                  <a:lnTo>
                    <a:pt x="162" y="25"/>
                  </a:lnTo>
                  <a:lnTo>
                    <a:pt x="151" y="28"/>
                  </a:lnTo>
                  <a:lnTo>
                    <a:pt x="139" y="31"/>
                  </a:lnTo>
                  <a:lnTo>
                    <a:pt x="128" y="34"/>
                  </a:lnTo>
                  <a:lnTo>
                    <a:pt x="117" y="39"/>
                  </a:lnTo>
                  <a:lnTo>
                    <a:pt x="108" y="43"/>
                  </a:lnTo>
                  <a:lnTo>
                    <a:pt x="98" y="47"/>
                  </a:lnTo>
                  <a:lnTo>
                    <a:pt x="75" y="60"/>
                  </a:lnTo>
                  <a:lnTo>
                    <a:pt x="54" y="74"/>
                  </a:lnTo>
                  <a:lnTo>
                    <a:pt x="37" y="90"/>
                  </a:lnTo>
                  <a:lnTo>
                    <a:pt x="23" y="107"/>
                  </a:lnTo>
                  <a:lnTo>
                    <a:pt x="13" y="126"/>
                  </a:lnTo>
                  <a:lnTo>
                    <a:pt x="5" y="148"/>
                  </a:lnTo>
                  <a:lnTo>
                    <a:pt x="1" y="170"/>
                  </a:lnTo>
                  <a:lnTo>
                    <a:pt x="0" y="194"/>
                  </a:lnTo>
                  <a:lnTo>
                    <a:pt x="1" y="214"/>
                  </a:lnTo>
                  <a:lnTo>
                    <a:pt x="5" y="233"/>
                  </a:lnTo>
                  <a:lnTo>
                    <a:pt x="12" y="252"/>
                  </a:lnTo>
                  <a:lnTo>
                    <a:pt x="21" y="268"/>
                  </a:lnTo>
                  <a:lnTo>
                    <a:pt x="33" y="283"/>
                  </a:lnTo>
                  <a:lnTo>
                    <a:pt x="47" y="297"/>
                  </a:lnTo>
                  <a:lnTo>
                    <a:pt x="63" y="308"/>
                  </a:lnTo>
                  <a:lnTo>
                    <a:pt x="81" y="319"/>
                  </a:lnTo>
                  <a:lnTo>
                    <a:pt x="101" y="330"/>
                  </a:lnTo>
                  <a:lnTo>
                    <a:pt x="124" y="338"/>
                  </a:lnTo>
                  <a:lnTo>
                    <a:pt x="148" y="347"/>
                  </a:lnTo>
                  <a:lnTo>
                    <a:pt x="175" y="354"/>
                  </a:lnTo>
                  <a:lnTo>
                    <a:pt x="203" y="361"/>
                  </a:lnTo>
                  <a:lnTo>
                    <a:pt x="232" y="366"/>
                  </a:lnTo>
                  <a:lnTo>
                    <a:pt x="264" y="371"/>
                  </a:lnTo>
                  <a:lnTo>
                    <a:pt x="296" y="377"/>
                  </a:lnTo>
                  <a:lnTo>
                    <a:pt x="306" y="379"/>
                  </a:lnTo>
                  <a:lnTo>
                    <a:pt x="318" y="383"/>
                  </a:lnTo>
                  <a:lnTo>
                    <a:pt x="332" y="389"/>
                  </a:lnTo>
                  <a:lnTo>
                    <a:pt x="346" y="396"/>
                  </a:lnTo>
                  <a:lnTo>
                    <a:pt x="358" y="405"/>
                  </a:lnTo>
                  <a:lnTo>
                    <a:pt x="369" y="413"/>
                  </a:lnTo>
                  <a:lnTo>
                    <a:pt x="375" y="423"/>
                  </a:lnTo>
                  <a:lnTo>
                    <a:pt x="377" y="433"/>
                  </a:lnTo>
                  <a:lnTo>
                    <a:pt x="390" y="560"/>
                  </a:lnTo>
                  <a:lnTo>
                    <a:pt x="391" y="563"/>
                  </a:lnTo>
                  <a:lnTo>
                    <a:pt x="395" y="574"/>
                  </a:lnTo>
                  <a:lnTo>
                    <a:pt x="402" y="589"/>
                  </a:lnTo>
                  <a:lnTo>
                    <a:pt x="413" y="608"/>
                  </a:lnTo>
                  <a:lnTo>
                    <a:pt x="424" y="629"/>
                  </a:lnTo>
                  <a:lnTo>
                    <a:pt x="439" y="652"/>
                  </a:lnTo>
                  <a:lnTo>
                    <a:pt x="458" y="673"/>
                  </a:lnTo>
                  <a:lnTo>
                    <a:pt x="479" y="693"/>
                  </a:lnTo>
                  <a:lnTo>
                    <a:pt x="500" y="711"/>
                  </a:lnTo>
                  <a:lnTo>
                    <a:pt x="520" y="723"/>
                  </a:lnTo>
                  <a:lnTo>
                    <a:pt x="537" y="733"/>
                  </a:lnTo>
                  <a:lnTo>
                    <a:pt x="554" y="739"/>
                  </a:lnTo>
                  <a:lnTo>
                    <a:pt x="570" y="741"/>
                  </a:lnTo>
                  <a:lnTo>
                    <a:pt x="585" y="737"/>
                  </a:lnTo>
                  <a:lnTo>
                    <a:pt x="601" y="731"/>
                  </a:lnTo>
                  <a:lnTo>
                    <a:pt x="617" y="718"/>
                  </a:lnTo>
                  <a:lnTo>
                    <a:pt x="631" y="702"/>
                  </a:lnTo>
                  <a:lnTo>
                    <a:pt x="639" y="685"/>
                  </a:lnTo>
                  <a:lnTo>
                    <a:pt x="644" y="667"/>
                  </a:lnTo>
                  <a:lnTo>
                    <a:pt x="646" y="650"/>
                  </a:lnTo>
                  <a:lnTo>
                    <a:pt x="645" y="635"/>
                  </a:lnTo>
                  <a:lnTo>
                    <a:pt x="642" y="622"/>
                  </a:lnTo>
                  <a:lnTo>
                    <a:pt x="641" y="614"/>
                  </a:lnTo>
                  <a:lnTo>
                    <a:pt x="640" y="611"/>
                  </a:lnTo>
                  <a:lnTo>
                    <a:pt x="642" y="613"/>
                  </a:lnTo>
                  <a:lnTo>
                    <a:pt x="649" y="617"/>
                  </a:lnTo>
                  <a:lnTo>
                    <a:pt x="659" y="625"/>
                  </a:lnTo>
                  <a:lnTo>
                    <a:pt x="671" y="632"/>
                  </a:lnTo>
                  <a:lnTo>
                    <a:pt x="685" y="640"/>
                  </a:lnTo>
                  <a:lnTo>
                    <a:pt x="701" y="646"/>
                  </a:lnTo>
                  <a:lnTo>
                    <a:pt x="717" y="651"/>
                  </a:lnTo>
                  <a:lnTo>
                    <a:pt x="733" y="652"/>
                  </a:lnTo>
                  <a:lnTo>
                    <a:pt x="752" y="649"/>
                  </a:lnTo>
                  <a:lnTo>
                    <a:pt x="774" y="640"/>
                  </a:lnTo>
                  <a:lnTo>
                    <a:pt x="798" y="628"/>
                  </a:lnTo>
                  <a:lnTo>
                    <a:pt x="822" y="613"/>
                  </a:lnTo>
                  <a:lnTo>
                    <a:pt x="846" y="593"/>
                  </a:lnTo>
                  <a:lnTo>
                    <a:pt x="867" y="569"/>
                  </a:lnTo>
                  <a:lnTo>
                    <a:pt x="885" y="542"/>
                  </a:lnTo>
                  <a:lnTo>
                    <a:pt x="897" y="511"/>
                  </a:lnTo>
                  <a:lnTo>
                    <a:pt x="904" y="475"/>
                  </a:lnTo>
                  <a:lnTo>
                    <a:pt x="910" y="440"/>
                  </a:lnTo>
                  <a:lnTo>
                    <a:pt x="912" y="408"/>
                  </a:lnTo>
                  <a:lnTo>
                    <a:pt x="911" y="377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099" name="Freeform 11"/>
            <p:cNvSpPr>
              <a:spLocks/>
            </p:cNvSpPr>
            <p:nvPr/>
          </p:nvSpPr>
          <p:spPr bwMode="auto">
            <a:xfrm>
              <a:off x="3185" y="1592"/>
              <a:ext cx="251" cy="86"/>
            </a:xfrm>
            <a:custGeom>
              <a:avLst/>
              <a:gdLst/>
              <a:ahLst/>
              <a:cxnLst>
                <a:cxn ang="0">
                  <a:pos x="18" y="428"/>
                </a:cxn>
                <a:cxn ang="0">
                  <a:pos x="1253" y="428"/>
                </a:cxn>
                <a:cxn ang="0">
                  <a:pos x="981" y="77"/>
                </a:cxn>
                <a:cxn ang="0">
                  <a:pos x="980" y="77"/>
                </a:cxn>
                <a:cxn ang="0">
                  <a:pos x="975" y="76"/>
                </a:cxn>
                <a:cxn ang="0">
                  <a:pos x="968" y="74"/>
                </a:cxn>
                <a:cxn ang="0">
                  <a:pos x="958" y="72"/>
                </a:cxn>
                <a:cxn ang="0">
                  <a:pos x="945" y="69"/>
                </a:cxn>
                <a:cxn ang="0">
                  <a:pos x="930" y="67"/>
                </a:cxn>
                <a:cxn ang="0">
                  <a:pos x="914" y="63"/>
                </a:cxn>
                <a:cxn ang="0">
                  <a:pos x="895" y="60"/>
                </a:cxn>
                <a:cxn ang="0">
                  <a:pos x="873" y="56"/>
                </a:cxn>
                <a:cxn ang="0">
                  <a:pos x="851" y="52"/>
                </a:cxn>
                <a:cxn ang="0">
                  <a:pos x="828" y="48"/>
                </a:cxn>
                <a:cxn ang="0">
                  <a:pos x="802" y="44"/>
                </a:cxn>
                <a:cxn ang="0">
                  <a:pos x="775" y="39"/>
                </a:cxn>
                <a:cxn ang="0">
                  <a:pos x="747" y="35"/>
                </a:cxn>
                <a:cxn ang="0">
                  <a:pos x="720" y="31"/>
                </a:cxn>
                <a:cxn ang="0">
                  <a:pos x="691" y="26"/>
                </a:cxn>
                <a:cxn ang="0">
                  <a:pos x="661" y="22"/>
                </a:cxn>
                <a:cxn ang="0">
                  <a:pos x="631" y="18"/>
                </a:cxn>
                <a:cxn ang="0">
                  <a:pos x="601" y="15"/>
                </a:cxn>
                <a:cxn ang="0">
                  <a:pos x="571" y="12"/>
                </a:cxn>
                <a:cxn ang="0">
                  <a:pos x="541" y="8"/>
                </a:cxn>
                <a:cxn ang="0">
                  <a:pos x="511" y="6"/>
                </a:cxn>
                <a:cxn ang="0">
                  <a:pos x="482" y="4"/>
                </a:cxn>
                <a:cxn ang="0">
                  <a:pos x="453" y="2"/>
                </a:cxn>
                <a:cxn ang="0">
                  <a:pos x="427" y="1"/>
                </a:cxn>
                <a:cxn ang="0">
                  <a:pos x="400" y="0"/>
                </a:cxn>
                <a:cxn ang="0">
                  <a:pos x="374" y="1"/>
                </a:cxn>
                <a:cxn ang="0">
                  <a:pos x="350" y="1"/>
                </a:cxn>
                <a:cxn ang="0">
                  <a:pos x="327" y="3"/>
                </a:cxn>
                <a:cxn ang="0">
                  <a:pos x="306" y="5"/>
                </a:cxn>
                <a:cxn ang="0">
                  <a:pos x="286" y="8"/>
                </a:cxn>
                <a:cxn ang="0">
                  <a:pos x="269" y="13"/>
                </a:cxn>
                <a:cxn ang="0">
                  <a:pos x="257" y="17"/>
                </a:cxn>
                <a:cxn ang="0">
                  <a:pos x="244" y="21"/>
                </a:cxn>
                <a:cxn ang="0">
                  <a:pos x="230" y="26"/>
                </a:cxn>
                <a:cxn ang="0">
                  <a:pos x="215" y="32"/>
                </a:cxn>
                <a:cxn ang="0">
                  <a:pos x="200" y="39"/>
                </a:cxn>
                <a:cxn ang="0">
                  <a:pos x="184" y="47"/>
                </a:cxn>
                <a:cxn ang="0">
                  <a:pos x="169" y="55"/>
                </a:cxn>
                <a:cxn ang="0">
                  <a:pos x="153" y="64"/>
                </a:cxn>
                <a:cxn ang="0">
                  <a:pos x="137" y="74"/>
                </a:cxn>
                <a:cxn ang="0">
                  <a:pos x="122" y="84"/>
                </a:cxn>
                <a:cxn ang="0">
                  <a:pos x="107" y="95"/>
                </a:cxn>
                <a:cxn ang="0">
                  <a:pos x="92" y="107"/>
                </a:cxn>
                <a:cxn ang="0">
                  <a:pos x="78" y="120"/>
                </a:cxn>
                <a:cxn ang="0">
                  <a:pos x="65" y="132"/>
                </a:cxn>
                <a:cxn ang="0">
                  <a:pos x="53" y="146"/>
                </a:cxn>
                <a:cxn ang="0">
                  <a:pos x="43" y="161"/>
                </a:cxn>
                <a:cxn ang="0">
                  <a:pos x="18" y="206"/>
                </a:cxn>
                <a:cxn ang="0">
                  <a:pos x="5" y="251"/>
                </a:cxn>
                <a:cxn ang="0">
                  <a:pos x="0" y="296"/>
                </a:cxn>
                <a:cxn ang="0">
                  <a:pos x="0" y="338"/>
                </a:cxn>
                <a:cxn ang="0">
                  <a:pos x="5" y="374"/>
                </a:cxn>
                <a:cxn ang="0">
                  <a:pos x="11" y="402"/>
                </a:cxn>
                <a:cxn ang="0">
                  <a:pos x="16" y="421"/>
                </a:cxn>
                <a:cxn ang="0">
                  <a:pos x="18" y="428"/>
                </a:cxn>
              </a:cxnLst>
              <a:rect l="0" t="0" r="r" b="b"/>
              <a:pathLst>
                <a:path w="1253" h="428">
                  <a:moveTo>
                    <a:pt x="18" y="428"/>
                  </a:moveTo>
                  <a:lnTo>
                    <a:pt x="1253" y="428"/>
                  </a:lnTo>
                  <a:lnTo>
                    <a:pt x="981" y="77"/>
                  </a:lnTo>
                  <a:lnTo>
                    <a:pt x="980" y="77"/>
                  </a:lnTo>
                  <a:lnTo>
                    <a:pt x="975" y="76"/>
                  </a:lnTo>
                  <a:lnTo>
                    <a:pt x="968" y="74"/>
                  </a:lnTo>
                  <a:lnTo>
                    <a:pt x="958" y="72"/>
                  </a:lnTo>
                  <a:lnTo>
                    <a:pt x="945" y="69"/>
                  </a:lnTo>
                  <a:lnTo>
                    <a:pt x="930" y="67"/>
                  </a:lnTo>
                  <a:lnTo>
                    <a:pt x="914" y="63"/>
                  </a:lnTo>
                  <a:lnTo>
                    <a:pt x="895" y="60"/>
                  </a:lnTo>
                  <a:lnTo>
                    <a:pt x="873" y="56"/>
                  </a:lnTo>
                  <a:lnTo>
                    <a:pt x="851" y="52"/>
                  </a:lnTo>
                  <a:lnTo>
                    <a:pt x="828" y="48"/>
                  </a:lnTo>
                  <a:lnTo>
                    <a:pt x="802" y="44"/>
                  </a:lnTo>
                  <a:lnTo>
                    <a:pt x="775" y="39"/>
                  </a:lnTo>
                  <a:lnTo>
                    <a:pt x="747" y="35"/>
                  </a:lnTo>
                  <a:lnTo>
                    <a:pt x="720" y="31"/>
                  </a:lnTo>
                  <a:lnTo>
                    <a:pt x="691" y="26"/>
                  </a:lnTo>
                  <a:lnTo>
                    <a:pt x="661" y="22"/>
                  </a:lnTo>
                  <a:lnTo>
                    <a:pt x="631" y="18"/>
                  </a:lnTo>
                  <a:lnTo>
                    <a:pt x="601" y="15"/>
                  </a:lnTo>
                  <a:lnTo>
                    <a:pt x="571" y="12"/>
                  </a:lnTo>
                  <a:lnTo>
                    <a:pt x="541" y="8"/>
                  </a:lnTo>
                  <a:lnTo>
                    <a:pt x="511" y="6"/>
                  </a:lnTo>
                  <a:lnTo>
                    <a:pt x="482" y="4"/>
                  </a:lnTo>
                  <a:lnTo>
                    <a:pt x="453" y="2"/>
                  </a:lnTo>
                  <a:lnTo>
                    <a:pt x="427" y="1"/>
                  </a:lnTo>
                  <a:lnTo>
                    <a:pt x="400" y="0"/>
                  </a:lnTo>
                  <a:lnTo>
                    <a:pt x="374" y="1"/>
                  </a:lnTo>
                  <a:lnTo>
                    <a:pt x="350" y="1"/>
                  </a:lnTo>
                  <a:lnTo>
                    <a:pt x="327" y="3"/>
                  </a:lnTo>
                  <a:lnTo>
                    <a:pt x="306" y="5"/>
                  </a:lnTo>
                  <a:lnTo>
                    <a:pt x="286" y="8"/>
                  </a:lnTo>
                  <a:lnTo>
                    <a:pt x="269" y="13"/>
                  </a:lnTo>
                  <a:lnTo>
                    <a:pt x="257" y="17"/>
                  </a:lnTo>
                  <a:lnTo>
                    <a:pt x="244" y="21"/>
                  </a:lnTo>
                  <a:lnTo>
                    <a:pt x="230" y="26"/>
                  </a:lnTo>
                  <a:lnTo>
                    <a:pt x="215" y="32"/>
                  </a:lnTo>
                  <a:lnTo>
                    <a:pt x="200" y="39"/>
                  </a:lnTo>
                  <a:lnTo>
                    <a:pt x="184" y="47"/>
                  </a:lnTo>
                  <a:lnTo>
                    <a:pt x="169" y="55"/>
                  </a:lnTo>
                  <a:lnTo>
                    <a:pt x="153" y="64"/>
                  </a:lnTo>
                  <a:lnTo>
                    <a:pt x="137" y="74"/>
                  </a:lnTo>
                  <a:lnTo>
                    <a:pt x="122" y="84"/>
                  </a:lnTo>
                  <a:lnTo>
                    <a:pt x="107" y="95"/>
                  </a:lnTo>
                  <a:lnTo>
                    <a:pt x="92" y="107"/>
                  </a:lnTo>
                  <a:lnTo>
                    <a:pt x="78" y="120"/>
                  </a:lnTo>
                  <a:lnTo>
                    <a:pt x="65" y="132"/>
                  </a:lnTo>
                  <a:lnTo>
                    <a:pt x="53" y="146"/>
                  </a:lnTo>
                  <a:lnTo>
                    <a:pt x="43" y="161"/>
                  </a:lnTo>
                  <a:lnTo>
                    <a:pt x="18" y="206"/>
                  </a:lnTo>
                  <a:lnTo>
                    <a:pt x="5" y="251"/>
                  </a:lnTo>
                  <a:lnTo>
                    <a:pt x="0" y="296"/>
                  </a:lnTo>
                  <a:lnTo>
                    <a:pt x="0" y="338"/>
                  </a:lnTo>
                  <a:lnTo>
                    <a:pt x="5" y="374"/>
                  </a:lnTo>
                  <a:lnTo>
                    <a:pt x="11" y="402"/>
                  </a:lnTo>
                  <a:lnTo>
                    <a:pt x="16" y="421"/>
                  </a:lnTo>
                  <a:lnTo>
                    <a:pt x="18" y="428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0" name="Freeform 12"/>
            <p:cNvSpPr>
              <a:spLocks/>
            </p:cNvSpPr>
            <p:nvPr/>
          </p:nvSpPr>
          <p:spPr bwMode="auto">
            <a:xfrm>
              <a:off x="3239" y="1419"/>
              <a:ext cx="255" cy="253"/>
            </a:xfrm>
            <a:custGeom>
              <a:avLst/>
              <a:gdLst/>
              <a:ahLst/>
              <a:cxnLst>
                <a:cxn ang="0">
                  <a:pos x="708" y="42"/>
                </a:cxn>
                <a:cxn ang="0">
                  <a:pos x="671" y="52"/>
                </a:cxn>
                <a:cxn ang="0">
                  <a:pos x="613" y="71"/>
                </a:cxn>
                <a:cxn ang="0">
                  <a:pos x="548" y="103"/>
                </a:cxn>
                <a:cxn ang="0">
                  <a:pos x="488" y="150"/>
                </a:cxn>
                <a:cxn ang="0">
                  <a:pos x="439" y="223"/>
                </a:cxn>
                <a:cxn ang="0">
                  <a:pos x="402" y="314"/>
                </a:cxn>
                <a:cxn ang="0">
                  <a:pos x="380" y="427"/>
                </a:cxn>
                <a:cxn ang="0">
                  <a:pos x="362" y="581"/>
                </a:cxn>
                <a:cxn ang="0">
                  <a:pos x="344" y="705"/>
                </a:cxn>
                <a:cxn ang="0">
                  <a:pos x="293" y="764"/>
                </a:cxn>
                <a:cxn ang="0">
                  <a:pos x="216" y="721"/>
                </a:cxn>
                <a:cxn ang="0">
                  <a:pos x="169" y="636"/>
                </a:cxn>
                <a:cxn ang="0">
                  <a:pos x="0" y="694"/>
                </a:cxn>
                <a:cxn ang="0">
                  <a:pos x="7" y="720"/>
                </a:cxn>
                <a:cxn ang="0">
                  <a:pos x="29" y="791"/>
                </a:cxn>
                <a:cxn ang="0">
                  <a:pos x="59" y="870"/>
                </a:cxn>
                <a:cxn ang="0">
                  <a:pos x="91" y="921"/>
                </a:cxn>
                <a:cxn ang="0">
                  <a:pos x="133" y="971"/>
                </a:cxn>
                <a:cxn ang="0">
                  <a:pos x="180" y="1015"/>
                </a:cxn>
                <a:cxn ang="0">
                  <a:pos x="225" y="1046"/>
                </a:cxn>
                <a:cxn ang="0">
                  <a:pos x="263" y="1061"/>
                </a:cxn>
                <a:cxn ang="0">
                  <a:pos x="305" y="1066"/>
                </a:cxn>
                <a:cxn ang="0">
                  <a:pos x="335" y="1061"/>
                </a:cxn>
                <a:cxn ang="0">
                  <a:pos x="388" y="1050"/>
                </a:cxn>
                <a:cxn ang="0">
                  <a:pos x="408" y="1062"/>
                </a:cxn>
                <a:cxn ang="0">
                  <a:pos x="422" y="1090"/>
                </a:cxn>
                <a:cxn ang="0">
                  <a:pos x="443" y="1131"/>
                </a:cxn>
                <a:cxn ang="0">
                  <a:pos x="485" y="1175"/>
                </a:cxn>
                <a:cxn ang="0">
                  <a:pos x="561" y="1219"/>
                </a:cxn>
                <a:cxn ang="0">
                  <a:pos x="682" y="1254"/>
                </a:cxn>
                <a:cxn ang="0">
                  <a:pos x="794" y="1263"/>
                </a:cxn>
                <a:cxn ang="0">
                  <a:pos x="888" y="1253"/>
                </a:cxn>
                <a:cxn ang="0">
                  <a:pos x="956" y="1236"/>
                </a:cxn>
                <a:cxn ang="0">
                  <a:pos x="995" y="1221"/>
                </a:cxn>
                <a:cxn ang="0">
                  <a:pos x="1016" y="1185"/>
                </a:cxn>
                <a:cxn ang="0">
                  <a:pos x="1070" y="1046"/>
                </a:cxn>
                <a:cxn ang="0">
                  <a:pos x="1142" y="845"/>
                </a:cxn>
                <a:cxn ang="0">
                  <a:pos x="1214" y="638"/>
                </a:cxn>
                <a:cxn ang="0">
                  <a:pos x="1264" y="473"/>
                </a:cxn>
                <a:cxn ang="0">
                  <a:pos x="1277" y="379"/>
                </a:cxn>
                <a:cxn ang="0">
                  <a:pos x="1267" y="271"/>
                </a:cxn>
                <a:cxn ang="0">
                  <a:pos x="1240" y="176"/>
                </a:cxn>
                <a:cxn ang="0">
                  <a:pos x="1196" y="109"/>
                </a:cxn>
                <a:cxn ang="0">
                  <a:pos x="1116" y="29"/>
                </a:cxn>
                <a:cxn ang="0">
                  <a:pos x="1062" y="2"/>
                </a:cxn>
                <a:cxn ang="0">
                  <a:pos x="979" y="90"/>
                </a:cxn>
                <a:cxn ang="0">
                  <a:pos x="892" y="115"/>
                </a:cxn>
                <a:cxn ang="0">
                  <a:pos x="812" y="99"/>
                </a:cxn>
                <a:cxn ang="0">
                  <a:pos x="751" y="67"/>
                </a:cxn>
                <a:cxn ang="0">
                  <a:pos x="719" y="43"/>
                </a:cxn>
              </a:cxnLst>
              <a:rect l="0" t="0" r="r" b="b"/>
              <a:pathLst>
                <a:path w="1277" h="1263">
                  <a:moveTo>
                    <a:pt x="717" y="41"/>
                  </a:moveTo>
                  <a:lnTo>
                    <a:pt x="715" y="41"/>
                  </a:lnTo>
                  <a:lnTo>
                    <a:pt x="708" y="42"/>
                  </a:lnTo>
                  <a:lnTo>
                    <a:pt x="699" y="44"/>
                  </a:lnTo>
                  <a:lnTo>
                    <a:pt x="686" y="47"/>
                  </a:lnTo>
                  <a:lnTo>
                    <a:pt x="671" y="52"/>
                  </a:lnTo>
                  <a:lnTo>
                    <a:pt x="653" y="57"/>
                  </a:lnTo>
                  <a:lnTo>
                    <a:pt x="633" y="63"/>
                  </a:lnTo>
                  <a:lnTo>
                    <a:pt x="613" y="71"/>
                  </a:lnTo>
                  <a:lnTo>
                    <a:pt x="591" y="81"/>
                  </a:lnTo>
                  <a:lnTo>
                    <a:pt x="569" y="91"/>
                  </a:lnTo>
                  <a:lnTo>
                    <a:pt x="548" y="103"/>
                  </a:lnTo>
                  <a:lnTo>
                    <a:pt x="526" y="117"/>
                  </a:lnTo>
                  <a:lnTo>
                    <a:pt x="506" y="133"/>
                  </a:lnTo>
                  <a:lnTo>
                    <a:pt x="488" y="150"/>
                  </a:lnTo>
                  <a:lnTo>
                    <a:pt x="471" y="169"/>
                  </a:lnTo>
                  <a:lnTo>
                    <a:pt x="457" y="191"/>
                  </a:lnTo>
                  <a:lnTo>
                    <a:pt x="439" y="223"/>
                  </a:lnTo>
                  <a:lnTo>
                    <a:pt x="424" y="253"/>
                  </a:lnTo>
                  <a:lnTo>
                    <a:pt x="412" y="283"/>
                  </a:lnTo>
                  <a:lnTo>
                    <a:pt x="402" y="314"/>
                  </a:lnTo>
                  <a:lnTo>
                    <a:pt x="394" y="347"/>
                  </a:lnTo>
                  <a:lnTo>
                    <a:pt x="386" y="384"/>
                  </a:lnTo>
                  <a:lnTo>
                    <a:pt x="380" y="427"/>
                  </a:lnTo>
                  <a:lnTo>
                    <a:pt x="372" y="477"/>
                  </a:lnTo>
                  <a:lnTo>
                    <a:pt x="366" y="530"/>
                  </a:lnTo>
                  <a:lnTo>
                    <a:pt x="362" y="581"/>
                  </a:lnTo>
                  <a:lnTo>
                    <a:pt x="357" y="628"/>
                  </a:lnTo>
                  <a:lnTo>
                    <a:pt x="352" y="670"/>
                  </a:lnTo>
                  <a:lnTo>
                    <a:pt x="344" y="705"/>
                  </a:lnTo>
                  <a:lnTo>
                    <a:pt x="332" y="734"/>
                  </a:lnTo>
                  <a:lnTo>
                    <a:pt x="316" y="755"/>
                  </a:lnTo>
                  <a:lnTo>
                    <a:pt x="293" y="764"/>
                  </a:lnTo>
                  <a:lnTo>
                    <a:pt x="265" y="762"/>
                  </a:lnTo>
                  <a:lnTo>
                    <a:pt x="240" y="746"/>
                  </a:lnTo>
                  <a:lnTo>
                    <a:pt x="216" y="721"/>
                  </a:lnTo>
                  <a:lnTo>
                    <a:pt x="197" y="693"/>
                  </a:lnTo>
                  <a:lnTo>
                    <a:pt x="181" y="663"/>
                  </a:lnTo>
                  <a:lnTo>
                    <a:pt x="169" y="636"/>
                  </a:lnTo>
                  <a:lnTo>
                    <a:pt x="162" y="618"/>
                  </a:lnTo>
                  <a:lnTo>
                    <a:pt x="160" y="610"/>
                  </a:lnTo>
                  <a:lnTo>
                    <a:pt x="0" y="694"/>
                  </a:lnTo>
                  <a:lnTo>
                    <a:pt x="1" y="697"/>
                  </a:lnTo>
                  <a:lnTo>
                    <a:pt x="4" y="706"/>
                  </a:lnTo>
                  <a:lnTo>
                    <a:pt x="7" y="720"/>
                  </a:lnTo>
                  <a:lnTo>
                    <a:pt x="13" y="740"/>
                  </a:lnTo>
                  <a:lnTo>
                    <a:pt x="20" y="763"/>
                  </a:lnTo>
                  <a:lnTo>
                    <a:pt x="29" y="791"/>
                  </a:lnTo>
                  <a:lnTo>
                    <a:pt x="39" y="821"/>
                  </a:lnTo>
                  <a:lnTo>
                    <a:pt x="52" y="853"/>
                  </a:lnTo>
                  <a:lnTo>
                    <a:pt x="59" y="870"/>
                  </a:lnTo>
                  <a:lnTo>
                    <a:pt x="68" y="887"/>
                  </a:lnTo>
                  <a:lnTo>
                    <a:pt x="78" y="904"/>
                  </a:lnTo>
                  <a:lnTo>
                    <a:pt x="91" y="921"/>
                  </a:lnTo>
                  <a:lnTo>
                    <a:pt x="104" y="939"/>
                  </a:lnTo>
                  <a:lnTo>
                    <a:pt x="118" y="955"/>
                  </a:lnTo>
                  <a:lnTo>
                    <a:pt x="133" y="971"/>
                  </a:lnTo>
                  <a:lnTo>
                    <a:pt x="148" y="987"/>
                  </a:lnTo>
                  <a:lnTo>
                    <a:pt x="164" y="1001"/>
                  </a:lnTo>
                  <a:lnTo>
                    <a:pt x="180" y="1015"/>
                  </a:lnTo>
                  <a:lnTo>
                    <a:pt x="195" y="1026"/>
                  </a:lnTo>
                  <a:lnTo>
                    <a:pt x="210" y="1037"/>
                  </a:lnTo>
                  <a:lnTo>
                    <a:pt x="225" y="1046"/>
                  </a:lnTo>
                  <a:lnTo>
                    <a:pt x="239" y="1052"/>
                  </a:lnTo>
                  <a:lnTo>
                    <a:pt x="252" y="1057"/>
                  </a:lnTo>
                  <a:lnTo>
                    <a:pt x="263" y="1061"/>
                  </a:lnTo>
                  <a:lnTo>
                    <a:pt x="283" y="1064"/>
                  </a:lnTo>
                  <a:lnTo>
                    <a:pt x="295" y="1065"/>
                  </a:lnTo>
                  <a:lnTo>
                    <a:pt x="305" y="1066"/>
                  </a:lnTo>
                  <a:lnTo>
                    <a:pt x="314" y="1065"/>
                  </a:lnTo>
                  <a:lnTo>
                    <a:pt x="322" y="1063"/>
                  </a:lnTo>
                  <a:lnTo>
                    <a:pt x="335" y="1061"/>
                  </a:lnTo>
                  <a:lnTo>
                    <a:pt x="352" y="1056"/>
                  </a:lnTo>
                  <a:lnTo>
                    <a:pt x="378" y="1051"/>
                  </a:lnTo>
                  <a:lnTo>
                    <a:pt x="388" y="1050"/>
                  </a:lnTo>
                  <a:lnTo>
                    <a:pt x="396" y="1052"/>
                  </a:lnTo>
                  <a:lnTo>
                    <a:pt x="402" y="1056"/>
                  </a:lnTo>
                  <a:lnTo>
                    <a:pt x="408" y="1062"/>
                  </a:lnTo>
                  <a:lnTo>
                    <a:pt x="412" y="1070"/>
                  </a:lnTo>
                  <a:lnTo>
                    <a:pt x="416" y="1080"/>
                  </a:lnTo>
                  <a:lnTo>
                    <a:pt x="422" y="1090"/>
                  </a:lnTo>
                  <a:lnTo>
                    <a:pt x="427" y="1103"/>
                  </a:lnTo>
                  <a:lnTo>
                    <a:pt x="434" y="1116"/>
                  </a:lnTo>
                  <a:lnTo>
                    <a:pt x="443" y="1131"/>
                  </a:lnTo>
                  <a:lnTo>
                    <a:pt x="454" y="1145"/>
                  </a:lnTo>
                  <a:lnTo>
                    <a:pt x="468" y="1160"/>
                  </a:lnTo>
                  <a:lnTo>
                    <a:pt x="485" y="1175"/>
                  </a:lnTo>
                  <a:lnTo>
                    <a:pt x="505" y="1190"/>
                  </a:lnTo>
                  <a:lnTo>
                    <a:pt x="531" y="1205"/>
                  </a:lnTo>
                  <a:lnTo>
                    <a:pt x="561" y="1219"/>
                  </a:lnTo>
                  <a:lnTo>
                    <a:pt x="602" y="1235"/>
                  </a:lnTo>
                  <a:lnTo>
                    <a:pt x="643" y="1247"/>
                  </a:lnTo>
                  <a:lnTo>
                    <a:pt x="682" y="1254"/>
                  </a:lnTo>
                  <a:lnTo>
                    <a:pt x="721" y="1260"/>
                  </a:lnTo>
                  <a:lnTo>
                    <a:pt x="758" y="1263"/>
                  </a:lnTo>
                  <a:lnTo>
                    <a:pt x="794" y="1263"/>
                  </a:lnTo>
                  <a:lnTo>
                    <a:pt x="827" y="1261"/>
                  </a:lnTo>
                  <a:lnTo>
                    <a:pt x="859" y="1257"/>
                  </a:lnTo>
                  <a:lnTo>
                    <a:pt x="888" y="1253"/>
                  </a:lnTo>
                  <a:lnTo>
                    <a:pt x="913" y="1248"/>
                  </a:lnTo>
                  <a:lnTo>
                    <a:pt x="937" y="1242"/>
                  </a:lnTo>
                  <a:lnTo>
                    <a:pt x="956" y="1236"/>
                  </a:lnTo>
                  <a:lnTo>
                    <a:pt x="973" y="1231"/>
                  </a:lnTo>
                  <a:lnTo>
                    <a:pt x="986" y="1225"/>
                  </a:lnTo>
                  <a:lnTo>
                    <a:pt x="995" y="1221"/>
                  </a:lnTo>
                  <a:lnTo>
                    <a:pt x="1000" y="1219"/>
                  </a:lnTo>
                  <a:lnTo>
                    <a:pt x="1005" y="1209"/>
                  </a:lnTo>
                  <a:lnTo>
                    <a:pt x="1016" y="1185"/>
                  </a:lnTo>
                  <a:lnTo>
                    <a:pt x="1031" y="1148"/>
                  </a:lnTo>
                  <a:lnTo>
                    <a:pt x="1049" y="1101"/>
                  </a:lnTo>
                  <a:lnTo>
                    <a:pt x="1070" y="1046"/>
                  </a:lnTo>
                  <a:lnTo>
                    <a:pt x="1093" y="983"/>
                  </a:lnTo>
                  <a:lnTo>
                    <a:pt x="1118" y="916"/>
                  </a:lnTo>
                  <a:lnTo>
                    <a:pt x="1142" y="845"/>
                  </a:lnTo>
                  <a:lnTo>
                    <a:pt x="1167" y="775"/>
                  </a:lnTo>
                  <a:lnTo>
                    <a:pt x="1191" y="704"/>
                  </a:lnTo>
                  <a:lnTo>
                    <a:pt x="1214" y="638"/>
                  </a:lnTo>
                  <a:lnTo>
                    <a:pt x="1233" y="575"/>
                  </a:lnTo>
                  <a:lnTo>
                    <a:pt x="1250" y="520"/>
                  </a:lnTo>
                  <a:lnTo>
                    <a:pt x="1264" y="473"/>
                  </a:lnTo>
                  <a:lnTo>
                    <a:pt x="1273" y="437"/>
                  </a:lnTo>
                  <a:lnTo>
                    <a:pt x="1277" y="413"/>
                  </a:lnTo>
                  <a:lnTo>
                    <a:pt x="1277" y="379"/>
                  </a:lnTo>
                  <a:lnTo>
                    <a:pt x="1276" y="343"/>
                  </a:lnTo>
                  <a:lnTo>
                    <a:pt x="1273" y="306"/>
                  </a:lnTo>
                  <a:lnTo>
                    <a:pt x="1267" y="271"/>
                  </a:lnTo>
                  <a:lnTo>
                    <a:pt x="1260" y="237"/>
                  </a:lnTo>
                  <a:lnTo>
                    <a:pt x="1250" y="205"/>
                  </a:lnTo>
                  <a:lnTo>
                    <a:pt x="1240" y="176"/>
                  </a:lnTo>
                  <a:lnTo>
                    <a:pt x="1228" y="151"/>
                  </a:lnTo>
                  <a:lnTo>
                    <a:pt x="1215" y="134"/>
                  </a:lnTo>
                  <a:lnTo>
                    <a:pt x="1196" y="109"/>
                  </a:lnTo>
                  <a:lnTo>
                    <a:pt x="1170" y="82"/>
                  </a:lnTo>
                  <a:lnTo>
                    <a:pt x="1143" y="54"/>
                  </a:lnTo>
                  <a:lnTo>
                    <a:pt x="1116" y="29"/>
                  </a:lnTo>
                  <a:lnTo>
                    <a:pt x="1091" y="10"/>
                  </a:lnTo>
                  <a:lnTo>
                    <a:pt x="1073" y="0"/>
                  </a:lnTo>
                  <a:lnTo>
                    <a:pt x="1062" y="2"/>
                  </a:lnTo>
                  <a:lnTo>
                    <a:pt x="1035" y="40"/>
                  </a:lnTo>
                  <a:lnTo>
                    <a:pt x="1008" y="69"/>
                  </a:lnTo>
                  <a:lnTo>
                    <a:pt x="979" y="90"/>
                  </a:lnTo>
                  <a:lnTo>
                    <a:pt x="950" y="104"/>
                  </a:lnTo>
                  <a:lnTo>
                    <a:pt x="920" y="112"/>
                  </a:lnTo>
                  <a:lnTo>
                    <a:pt x="892" y="115"/>
                  </a:lnTo>
                  <a:lnTo>
                    <a:pt x="864" y="113"/>
                  </a:lnTo>
                  <a:lnTo>
                    <a:pt x="838" y="106"/>
                  </a:lnTo>
                  <a:lnTo>
                    <a:pt x="812" y="99"/>
                  </a:lnTo>
                  <a:lnTo>
                    <a:pt x="789" y="89"/>
                  </a:lnTo>
                  <a:lnTo>
                    <a:pt x="769" y="77"/>
                  </a:lnTo>
                  <a:lnTo>
                    <a:pt x="751" y="67"/>
                  </a:lnTo>
                  <a:lnTo>
                    <a:pt x="737" y="57"/>
                  </a:lnTo>
                  <a:lnTo>
                    <a:pt x="726" y="48"/>
                  </a:lnTo>
                  <a:lnTo>
                    <a:pt x="719" y="43"/>
                  </a:lnTo>
                  <a:lnTo>
                    <a:pt x="717" y="41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1" name="Freeform 13"/>
            <p:cNvSpPr>
              <a:spLocks/>
            </p:cNvSpPr>
            <p:nvPr/>
          </p:nvSpPr>
          <p:spPr bwMode="auto">
            <a:xfrm>
              <a:off x="3117" y="1269"/>
              <a:ext cx="201" cy="246"/>
            </a:xfrm>
            <a:custGeom>
              <a:avLst/>
              <a:gdLst/>
              <a:ahLst/>
              <a:cxnLst>
                <a:cxn ang="0">
                  <a:pos x="20" y="173"/>
                </a:cxn>
                <a:cxn ang="0">
                  <a:pos x="64" y="984"/>
                </a:cxn>
                <a:cxn ang="0">
                  <a:pos x="307" y="989"/>
                </a:cxn>
                <a:cxn ang="0">
                  <a:pos x="307" y="1013"/>
                </a:cxn>
                <a:cxn ang="0">
                  <a:pos x="0" y="1043"/>
                </a:cxn>
                <a:cxn ang="0">
                  <a:pos x="0" y="1132"/>
                </a:cxn>
                <a:cxn ang="0">
                  <a:pos x="252" y="1231"/>
                </a:cxn>
                <a:cxn ang="0">
                  <a:pos x="944" y="1083"/>
                </a:cxn>
                <a:cxn ang="0">
                  <a:pos x="944" y="1028"/>
                </a:cxn>
                <a:cxn ang="0">
                  <a:pos x="727" y="989"/>
                </a:cxn>
                <a:cxn ang="0">
                  <a:pos x="727" y="945"/>
                </a:cxn>
                <a:cxn ang="0">
                  <a:pos x="978" y="855"/>
                </a:cxn>
                <a:cxn ang="0">
                  <a:pos x="1004" y="19"/>
                </a:cxn>
                <a:cxn ang="0">
                  <a:pos x="178" y="0"/>
                </a:cxn>
                <a:cxn ang="0">
                  <a:pos x="20" y="173"/>
                </a:cxn>
              </a:cxnLst>
              <a:rect l="0" t="0" r="r" b="b"/>
              <a:pathLst>
                <a:path w="1004" h="1231">
                  <a:moveTo>
                    <a:pt x="20" y="173"/>
                  </a:moveTo>
                  <a:lnTo>
                    <a:pt x="64" y="984"/>
                  </a:lnTo>
                  <a:lnTo>
                    <a:pt x="307" y="989"/>
                  </a:lnTo>
                  <a:lnTo>
                    <a:pt x="307" y="1013"/>
                  </a:lnTo>
                  <a:lnTo>
                    <a:pt x="0" y="1043"/>
                  </a:lnTo>
                  <a:lnTo>
                    <a:pt x="0" y="1132"/>
                  </a:lnTo>
                  <a:lnTo>
                    <a:pt x="252" y="1231"/>
                  </a:lnTo>
                  <a:lnTo>
                    <a:pt x="944" y="1083"/>
                  </a:lnTo>
                  <a:lnTo>
                    <a:pt x="944" y="1028"/>
                  </a:lnTo>
                  <a:lnTo>
                    <a:pt x="727" y="989"/>
                  </a:lnTo>
                  <a:lnTo>
                    <a:pt x="727" y="945"/>
                  </a:lnTo>
                  <a:lnTo>
                    <a:pt x="978" y="855"/>
                  </a:lnTo>
                  <a:lnTo>
                    <a:pt x="1004" y="19"/>
                  </a:lnTo>
                  <a:lnTo>
                    <a:pt x="178" y="0"/>
                  </a:lnTo>
                  <a:lnTo>
                    <a:pt x="20" y="173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2" name="Freeform 14"/>
            <p:cNvSpPr>
              <a:spLocks/>
            </p:cNvSpPr>
            <p:nvPr/>
          </p:nvSpPr>
          <p:spPr bwMode="auto">
            <a:xfrm>
              <a:off x="3148" y="1481"/>
              <a:ext cx="176" cy="70"/>
            </a:xfrm>
            <a:custGeom>
              <a:avLst/>
              <a:gdLst/>
              <a:ahLst/>
              <a:cxnLst>
                <a:cxn ang="0">
                  <a:pos x="4" y="138"/>
                </a:cxn>
                <a:cxn ang="0">
                  <a:pos x="0" y="207"/>
                </a:cxn>
                <a:cxn ang="0">
                  <a:pos x="341" y="350"/>
                </a:cxn>
                <a:cxn ang="0">
                  <a:pos x="864" y="196"/>
                </a:cxn>
                <a:cxn ang="0">
                  <a:pos x="884" y="39"/>
                </a:cxn>
                <a:cxn ang="0">
                  <a:pos x="765" y="0"/>
                </a:cxn>
                <a:cxn ang="0">
                  <a:pos x="4" y="138"/>
                </a:cxn>
              </a:cxnLst>
              <a:rect l="0" t="0" r="r" b="b"/>
              <a:pathLst>
                <a:path w="884" h="350">
                  <a:moveTo>
                    <a:pt x="4" y="138"/>
                  </a:moveTo>
                  <a:lnTo>
                    <a:pt x="0" y="207"/>
                  </a:lnTo>
                  <a:lnTo>
                    <a:pt x="341" y="350"/>
                  </a:lnTo>
                  <a:lnTo>
                    <a:pt x="864" y="196"/>
                  </a:lnTo>
                  <a:lnTo>
                    <a:pt x="884" y="39"/>
                  </a:lnTo>
                  <a:lnTo>
                    <a:pt x="765" y="0"/>
                  </a:lnTo>
                  <a:lnTo>
                    <a:pt x="4" y="138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3" name="Freeform 15"/>
            <p:cNvSpPr>
              <a:spLocks/>
            </p:cNvSpPr>
            <p:nvPr/>
          </p:nvSpPr>
          <p:spPr bwMode="auto">
            <a:xfrm>
              <a:off x="3290" y="1486"/>
              <a:ext cx="34" cy="47"/>
            </a:xfrm>
            <a:custGeom>
              <a:avLst/>
              <a:gdLst/>
              <a:ahLst/>
              <a:cxnLst>
                <a:cxn ang="0">
                  <a:pos x="5" y="65"/>
                </a:cxn>
                <a:cxn ang="0">
                  <a:pos x="6" y="71"/>
                </a:cxn>
                <a:cxn ang="0">
                  <a:pos x="4" y="78"/>
                </a:cxn>
                <a:cxn ang="0">
                  <a:pos x="3" y="87"/>
                </a:cxn>
                <a:cxn ang="0">
                  <a:pos x="6" y="95"/>
                </a:cxn>
                <a:cxn ang="0">
                  <a:pos x="17" y="107"/>
                </a:cxn>
                <a:cxn ang="0">
                  <a:pos x="29" y="118"/>
                </a:cxn>
                <a:cxn ang="0">
                  <a:pos x="40" y="128"/>
                </a:cxn>
                <a:cxn ang="0">
                  <a:pos x="53" y="138"/>
                </a:cxn>
                <a:cxn ang="0">
                  <a:pos x="64" y="147"/>
                </a:cxn>
                <a:cxn ang="0">
                  <a:pos x="73" y="153"/>
                </a:cxn>
                <a:cxn ang="0">
                  <a:pos x="79" y="157"/>
                </a:cxn>
                <a:cxn ang="0">
                  <a:pos x="81" y="158"/>
                </a:cxn>
                <a:cxn ang="0">
                  <a:pos x="131" y="232"/>
                </a:cxn>
                <a:cxn ang="0">
                  <a:pos x="171" y="40"/>
                </a:cxn>
                <a:cxn ang="0">
                  <a:pos x="67" y="0"/>
                </a:cxn>
                <a:cxn ang="0">
                  <a:pos x="63" y="1"/>
                </a:cxn>
                <a:cxn ang="0">
                  <a:pos x="53" y="4"/>
                </a:cxn>
                <a:cxn ang="0">
                  <a:pos x="40" y="11"/>
                </a:cxn>
                <a:cxn ang="0">
                  <a:pos x="27" y="18"/>
                </a:cxn>
                <a:cxn ang="0">
                  <a:pos x="13" y="28"/>
                </a:cxn>
                <a:cxn ang="0">
                  <a:pos x="4" y="39"/>
                </a:cxn>
                <a:cxn ang="0">
                  <a:pos x="0" y="51"/>
                </a:cxn>
                <a:cxn ang="0">
                  <a:pos x="5" y="65"/>
                </a:cxn>
              </a:cxnLst>
              <a:rect l="0" t="0" r="r" b="b"/>
              <a:pathLst>
                <a:path w="171" h="232">
                  <a:moveTo>
                    <a:pt x="5" y="65"/>
                  </a:moveTo>
                  <a:lnTo>
                    <a:pt x="6" y="71"/>
                  </a:lnTo>
                  <a:lnTo>
                    <a:pt x="4" y="78"/>
                  </a:lnTo>
                  <a:lnTo>
                    <a:pt x="3" y="87"/>
                  </a:lnTo>
                  <a:lnTo>
                    <a:pt x="6" y="95"/>
                  </a:lnTo>
                  <a:lnTo>
                    <a:pt x="17" y="107"/>
                  </a:lnTo>
                  <a:lnTo>
                    <a:pt x="29" y="118"/>
                  </a:lnTo>
                  <a:lnTo>
                    <a:pt x="40" y="128"/>
                  </a:lnTo>
                  <a:lnTo>
                    <a:pt x="53" y="138"/>
                  </a:lnTo>
                  <a:lnTo>
                    <a:pt x="64" y="147"/>
                  </a:lnTo>
                  <a:lnTo>
                    <a:pt x="73" y="153"/>
                  </a:lnTo>
                  <a:lnTo>
                    <a:pt x="79" y="157"/>
                  </a:lnTo>
                  <a:lnTo>
                    <a:pt x="81" y="158"/>
                  </a:lnTo>
                  <a:lnTo>
                    <a:pt x="131" y="232"/>
                  </a:lnTo>
                  <a:lnTo>
                    <a:pt x="171" y="4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0" y="11"/>
                  </a:lnTo>
                  <a:lnTo>
                    <a:pt x="27" y="18"/>
                  </a:lnTo>
                  <a:lnTo>
                    <a:pt x="13" y="2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4" name="Freeform 16"/>
            <p:cNvSpPr>
              <a:spLocks/>
            </p:cNvSpPr>
            <p:nvPr/>
          </p:nvSpPr>
          <p:spPr bwMode="auto">
            <a:xfrm>
              <a:off x="3228" y="1496"/>
              <a:ext cx="53" cy="60"/>
            </a:xfrm>
            <a:custGeom>
              <a:avLst/>
              <a:gdLst/>
              <a:ahLst/>
              <a:cxnLst>
                <a:cxn ang="0">
                  <a:pos x="10" y="71"/>
                </a:cxn>
                <a:cxn ang="0">
                  <a:pos x="26" y="115"/>
                </a:cxn>
                <a:cxn ang="0">
                  <a:pos x="28" y="159"/>
                </a:cxn>
                <a:cxn ang="0">
                  <a:pos x="27" y="201"/>
                </a:cxn>
                <a:cxn ang="0">
                  <a:pos x="29" y="245"/>
                </a:cxn>
                <a:cxn ang="0">
                  <a:pos x="44" y="283"/>
                </a:cxn>
                <a:cxn ang="0">
                  <a:pos x="78" y="299"/>
                </a:cxn>
                <a:cxn ang="0">
                  <a:pos x="127" y="282"/>
                </a:cxn>
                <a:cxn ang="0">
                  <a:pos x="176" y="251"/>
                </a:cxn>
                <a:cxn ang="0">
                  <a:pos x="208" y="225"/>
                </a:cxn>
                <a:cxn ang="0">
                  <a:pos x="214" y="218"/>
                </a:cxn>
                <a:cxn ang="0">
                  <a:pos x="229" y="194"/>
                </a:cxn>
                <a:cxn ang="0">
                  <a:pos x="249" y="160"/>
                </a:cxn>
                <a:cxn ang="0">
                  <a:pos x="265" y="130"/>
                </a:cxn>
                <a:cxn ang="0">
                  <a:pos x="267" y="97"/>
                </a:cxn>
                <a:cxn ang="0">
                  <a:pos x="254" y="21"/>
                </a:cxn>
                <a:cxn ang="0">
                  <a:pos x="227" y="4"/>
                </a:cxn>
                <a:cxn ang="0">
                  <a:pos x="213" y="20"/>
                </a:cxn>
                <a:cxn ang="0">
                  <a:pos x="205" y="42"/>
                </a:cxn>
                <a:cxn ang="0">
                  <a:pos x="202" y="59"/>
                </a:cxn>
                <a:cxn ang="0">
                  <a:pos x="201" y="60"/>
                </a:cxn>
                <a:cxn ang="0">
                  <a:pos x="193" y="46"/>
                </a:cxn>
                <a:cxn ang="0">
                  <a:pos x="182" y="26"/>
                </a:cxn>
                <a:cxn ang="0">
                  <a:pos x="172" y="8"/>
                </a:cxn>
                <a:cxn ang="0">
                  <a:pos x="164" y="2"/>
                </a:cxn>
                <a:cxn ang="0">
                  <a:pos x="147" y="2"/>
                </a:cxn>
                <a:cxn ang="0">
                  <a:pos x="121" y="5"/>
                </a:cxn>
                <a:cxn ang="0">
                  <a:pos x="92" y="11"/>
                </a:cxn>
                <a:cxn ang="0">
                  <a:pos x="59" y="19"/>
                </a:cxn>
                <a:cxn ang="0">
                  <a:pos x="31" y="28"/>
                </a:cxn>
                <a:cxn ang="0">
                  <a:pos x="9" y="38"/>
                </a:cxn>
                <a:cxn ang="0">
                  <a:pos x="0" y="49"/>
                </a:cxn>
              </a:cxnLst>
              <a:rect l="0" t="0" r="r" b="b"/>
              <a:pathLst>
                <a:path w="267" h="299">
                  <a:moveTo>
                    <a:pt x="0" y="53"/>
                  </a:moveTo>
                  <a:lnTo>
                    <a:pt x="10" y="71"/>
                  </a:lnTo>
                  <a:lnTo>
                    <a:pt x="20" y="91"/>
                  </a:lnTo>
                  <a:lnTo>
                    <a:pt x="26" y="115"/>
                  </a:lnTo>
                  <a:lnTo>
                    <a:pt x="29" y="142"/>
                  </a:lnTo>
                  <a:lnTo>
                    <a:pt x="28" y="159"/>
                  </a:lnTo>
                  <a:lnTo>
                    <a:pt x="27" y="179"/>
                  </a:lnTo>
                  <a:lnTo>
                    <a:pt x="27" y="201"/>
                  </a:lnTo>
                  <a:lnTo>
                    <a:pt x="27" y="224"/>
                  </a:lnTo>
                  <a:lnTo>
                    <a:pt x="29" y="245"/>
                  </a:lnTo>
                  <a:lnTo>
                    <a:pt x="35" y="266"/>
                  </a:lnTo>
                  <a:lnTo>
                    <a:pt x="44" y="283"/>
                  </a:lnTo>
                  <a:lnTo>
                    <a:pt x="58" y="295"/>
                  </a:lnTo>
                  <a:lnTo>
                    <a:pt x="78" y="299"/>
                  </a:lnTo>
                  <a:lnTo>
                    <a:pt x="101" y="294"/>
                  </a:lnTo>
                  <a:lnTo>
                    <a:pt x="127" y="282"/>
                  </a:lnTo>
                  <a:lnTo>
                    <a:pt x="152" y="267"/>
                  </a:lnTo>
                  <a:lnTo>
                    <a:pt x="176" y="251"/>
                  </a:lnTo>
                  <a:lnTo>
                    <a:pt x="194" y="236"/>
                  </a:lnTo>
                  <a:lnTo>
                    <a:pt x="208" y="225"/>
                  </a:lnTo>
                  <a:lnTo>
                    <a:pt x="212" y="221"/>
                  </a:lnTo>
                  <a:lnTo>
                    <a:pt x="214" y="218"/>
                  </a:lnTo>
                  <a:lnTo>
                    <a:pt x="221" y="208"/>
                  </a:lnTo>
                  <a:lnTo>
                    <a:pt x="229" y="194"/>
                  </a:lnTo>
                  <a:lnTo>
                    <a:pt x="239" y="177"/>
                  </a:lnTo>
                  <a:lnTo>
                    <a:pt x="249" y="160"/>
                  </a:lnTo>
                  <a:lnTo>
                    <a:pt x="258" y="144"/>
                  </a:lnTo>
                  <a:lnTo>
                    <a:pt x="265" y="130"/>
                  </a:lnTo>
                  <a:lnTo>
                    <a:pt x="267" y="121"/>
                  </a:lnTo>
                  <a:lnTo>
                    <a:pt x="267" y="97"/>
                  </a:lnTo>
                  <a:lnTo>
                    <a:pt x="264" y="58"/>
                  </a:lnTo>
                  <a:lnTo>
                    <a:pt x="254" y="21"/>
                  </a:lnTo>
                  <a:lnTo>
                    <a:pt x="237" y="3"/>
                  </a:lnTo>
                  <a:lnTo>
                    <a:pt x="227" y="4"/>
                  </a:lnTo>
                  <a:lnTo>
                    <a:pt x="219" y="10"/>
                  </a:lnTo>
                  <a:lnTo>
                    <a:pt x="213" y="20"/>
                  </a:lnTo>
                  <a:lnTo>
                    <a:pt x="208" y="30"/>
                  </a:lnTo>
                  <a:lnTo>
                    <a:pt x="205" y="42"/>
                  </a:lnTo>
                  <a:lnTo>
                    <a:pt x="203" y="53"/>
                  </a:lnTo>
                  <a:lnTo>
                    <a:pt x="202" y="59"/>
                  </a:lnTo>
                  <a:lnTo>
                    <a:pt x="202" y="63"/>
                  </a:lnTo>
                  <a:lnTo>
                    <a:pt x="201" y="60"/>
                  </a:lnTo>
                  <a:lnTo>
                    <a:pt x="197" y="55"/>
                  </a:lnTo>
                  <a:lnTo>
                    <a:pt x="193" y="46"/>
                  </a:lnTo>
                  <a:lnTo>
                    <a:pt x="188" y="37"/>
                  </a:lnTo>
                  <a:lnTo>
                    <a:pt x="182" y="26"/>
                  </a:lnTo>
                  <a:lnTo>
                    <a:pt x="177" y="17"/>
                  </a:lnTo>
                  <a:lnTo>
                    <a:pt x="172" y="8"/>
                  </a:lnTo>
                  <a:lnTo>
                    <a:pt x="167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47" y="2"/>
                  </a:lnTo>
                  <a:lnTo>
                    <a:pt x="135" y="3"/>
                  </a:lnTo>
                  <a:lnTo>
                    <a:pt x="121" y="5"/>
                  </a:lnTo>
                  <a:lnTo>
                    <a:pt x="106" y="8"/>
                  </a:lnTo>
                  <a:lnTo>
                    <a:pt x="92" y="11"/>
                  </a:lnTo>
                  <a:lnTo>
                    <a:pt x="75" y="14"/>
                  </a:lnTo>
                  <a:lnTo>
                    <a:pt x="59" y="19"/>
                  </a:lnTo>
                  <a:lnTo>
                    <a:pt x="44" y="24"/>
                  </a:lnTo>
                  <a:lnTo>
                    <a:pt x="31" y="28"/>
                  </a:lnTo>
                  <a:lnTo>
                    <a:pt x="19" y="34"/>
                  </a:lnTo>
                  <a:lnTo>
                    <a:pt x="9" y="38"/>
                  </a:lnTo>
                  <a:lnTo>
                    <a:pt x="3" y="43"/>
                  </a:lnTo>
                  <a:lnTo>
                    <a:pt x="0" y="4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5" name="Freeform 17"/>
            <p:cNvSpPr>
              <a:spLocks/>
            </p:cNvSpPr>
            <p:nvPr/>
          </p:nvSpPr>
          <p:spPr bwMode="auto">
            <a:xfrm>
              <a:off x="3362" y="1506"/>
              <a:ext cx="146" cy="141"/>
            </a:xfrm>
            <a:custGeom>
              <a:avLst/>
              <a:gdLst/>
              <a:ahLst/>
              <a:cxnLst>
                <a:cxn ang="0">
                  <a:pos x="107" y="95"/>
                </a:cxn>
                <a:cxn ang="0">
                  <a:pos x="75" y="136"/>
                </a:cxn>
                <a:cxn ang="0">
                  <a:pos x="47" y="189"/>
                </a:cxn>
                <a:cxn ang="0">
                  <a:pos x="29" y="241"/>
                </a:cxn>
                <a:cxn ang="0">
                  <a:pos x="15" y="354"/>
                </a:cxn>
                <a:cxn ang="0">
                  <a:pos x="2" y="509"/>
                </a:cxn>
                <a:cxn ang="0">
                  <a:pos x="1" y="541"/>
                </a:cxn>
                <a:cxn ang="0">
                  <a:pos x="11" y="574"/>
                </a:cxn>
                <a:cxn ang="0">
                  <a:pos x="34" y="623"/>
                </a:cxn>
                <a:cxn ang="0">
                  <a:pos x="79" y="668"/>
                </a:cxn>
                <a:cxn ang="0">
                  <a:pos x="135" y="692"/>
                </a:cxn>
                <a:cxn ang="0">
                  <a:pos x="183" y="701"/>
                </a:cxn>
                <a:cxn ang="0">
                  <a:pos x="226" y="705"/>
                </a:cxn>
                <a:cxn ang="0">
                  <a:pos x="265" y="703"/>
                </a:cxn>
                <a:cxn ang="0">
                  <a:pos x="297" y="697"/>
                </a:cxn>
                <a:cxn ang="0">
                  <a:pos x="324" y="691"/>
                </a:cxn>
                <a:cxn ang="0">
                  <a:pos x="342" y="684"/>
                </a:cxn>
                <a:cxn ang="0">
                  <a:pos x="352" y="681"/>
                </a:cxn>
                <a:cxn ang="0">
                  <a:pos x="356" y="679"/>
                </a:cxn>
                <a:cxn ang="0">
                  <a:pos x="382" y="670"/>
                </a:cxn>
                <a:cxn ang="0">
                  <a:pos x="424" y="655"/>
                </a:cxn>
                <a:cxn ang="0">
                  <a:pos x="480" y="636"/>
                </a:cxn>
                <a:cxn ang="0">
                  <a:pos x="539" y="615"/>
                </a:cxn>
                <a:cxn ang="0">
                  <a:pos x="596" y="592"/>
                </a:cxn>
                <a:cxn ang="0">
                  <a:pos x="643" y="571"/>
                </a:cxn>
                <a:cxn ang="0">
                  <a:pos x="673" y="554"/>
                </a:cxn>
                <a:cxn ang="0">
                  <a:pos x="696" y="502"/>
                </a:cxn>
                <a:cxn ang="0">
                  <a:pos x="722" y="375"/>
                </a:cxn>
                <a:cxn ang="0">
                  <a:pos x="731" y="229"/>
                </a:cxn>
                <a:cxn ang="0">
                  <a:pos x="719" y="109"/>
                </a:cxn>
                <a:cxn ang="0">
                  <a:pos x="680" y="48"/>
                </a:cxn>
                <a:cxn ang="0">
                  <a:pos x="638" y="17"/>
                </a:cxn>
                <a:cxn ang="0">
                  <a:pos x="605" y="3"/>
                </a:cxn>
                <a:cxn ang="0">
                  <a:pos x="586" y="0"/>
                </a:cxn>
                <a:cxn ang="0">
                  <a:pos x="582" y="0"/>
                </a:cxn>
                <a:cxn ang="0">
                  <a:pos x="568" y="0"/>
                </a:cxn>
                <a:cxn ang="0">
                  <a:pos x="541" y="1"/>
                </a:cxn>
                <a:cxn ang="0">
                  <a:pos x="506" y="2"/>
                </a:cxn>
                <a:cxn ang="0">
                  <a:pos x="462" y="5"/>
                </a:cxn>
                <a:cxn ang="0">
                  <a:pos x="414" y="9"/>
                </a:cxn>
                <a:cxn ang="0">
                  <a:pos x="364" y="16"/>
                </a:cxn>
                <a:cxn ang="0">
                  <a:pos x="313" y="25"/>
                </a:cxn>
                <a:cxn ang="0">
                  <a:pos x="258" y="40"/>
                </a:cxn>
                <a:cxn ang="0">
                  <a:pos x="206" y="55"/>
                </a:cxn>
                <a:cxn ang="0">
                  <a:pos x="167" y="67"/>
                </a:cxn>
                <a:cxn ang="0">
                  <a:pos x="137" y="79"/>
                </a:cxn>
              </a:cxnLst>
              <a:rect l="0" t="0" r="r" b="b"/>
              <a:pathLst>
                <a:path w="731" h="705">
                  <a:moveTo>
                    <a:pt x="123" y="84"/>
                  </a:moveTo>
                  <a:lnTo>
                    <a:pt x="107" y="95"/>
                  </a:lnTo>
                  <a:lnTo>
                    <a:pt x="91" y="112"/>
                  </a:lnTo>
                  <a:lnTo>
                    <a:pt x="75" y="136"/>
                  </a:lnTo>
                  <a:lnTo>
                    <a:pt x="60" y="161"/>
                  </a:lnTo>
                  <a:lnTo>
                    <a:pt x="47" y="189"/>
                  </a:lnTo>
                  <a:lnTo>
                    <a:pt x="36" y="217"/>
                  </a:lnTo>
                  <a:lnTo>
                    <a:pt x="29" y="241"/>
                  </a:lnTo>
                  <a:lnTo>
                    <a:pt x="25" y="262"/>
                  </a:lnTo>
                  <a:lnTo>
                    <a:pt x="15" y="354"/>
                  </a:lnTo>
                  <a:lnTo>
                    <a:pt x="7" y="443"/>
                  </a:lnTo>
                  <a:lnTo>
                    <a:pt x="2" y="509"/>
                  </a:lnTo>
                  <a:lnTo>
                    <a:pt x="0" y="536"/>
                  </a:lnTo>
                  <a:lnTo>
                    <a:pt x="1" y="541"/>
                  </a:lnTo>
                  <a:lnTo>
                    <a:pt x="4" y="554"/>
                  </a:lnTo>
                  <a:lnTo>
                    <a:pt x="11" y="574"/>
                  </a:lnTo>
                  <a:lnTo>
                    <a:pt x="20" y="598"/>
                  </a:lnTo>
                  <a:lnTo>
                    <a:pt x="34" y="623"/>
                  </a:lnTo>
                  <a:lnTo>
                    <a:pt x="53" y="648"/>
                  </a:lnTo>
                  <a:lnTo>
                    <a:pt x="79" y="668"/>
                  </a:lnTo>
                  <a:lnTo>
                    <a:pt x="110" y="684"/>
                  </a:lnTo>
                  <a:lnTo>
                    <a:pt x="135" y="692"/>
                  </a:lnTo>
                  <a:lnTo>
                    <a:pt x="159" y="698"/>
                  </a:lnTo>
                  <a:lnTo>
                    <a:pt x="183" y="701"/>
                  </a:lnTo>
                  <a:lnTo>
                    <a:pt x="205" y="704"/>
                  </a:lnTo>
                  <a:lnTo>
                    <a:pt x="226" y="705"/>
                  </a:lnTo>
                  <a:lnTo>
                    <a:pt x="246" y="705"/>
                  </a:lnTo>
                  <a:lnTo>
                    <a:pt x="265" y="703"/>
                  </a:lnTo>
                  <a:lnTo>
                    <a:pt x="282" y="700"/>
                  </a:lnTo>
                  <a:lnTo>
                    <a:pt x="297" y="697"/>
                  </a:lnTo>
                  <a:lnTo>
                    <a:pt x="311" y="694"/>
                  </a:lnTo>
                  <a:lnTo>
                    <a:pt x="324" y="691"/>
                  </a:lnTo>
                  <a:lnTo>
                    <a:pt x="334" y="688"/>
                  </a:lnTo>
                  <a:lnTo>
                    <a:pt x="342" y="684"/>
                  </a:lnTo>
                  <a:lnTo>
                    <a:pt x="347" y="682"/>
                  </a:lnTo>
                  <a:lnTo>
                    <a:pt x="352" y="681"/>
                  </a:lnTo>
                  <a:lnTo>
                    <a:pt x="353" y="680"/>
                  </a:lnTo>
                  <a:lnTo>
                    <a:pt x="356" y="679"/>
                  </a:lnTo>
                  <a:lnTo>
                    <a:pt x="366" y="676"/>
                  </a:lnTo>
                  <a:lnTo>
                    <a:pt x="382" y="670"/>
                  </a:lnTo>
                  <a:lnTo>
                    <a:pt x="401" y="664"/>
                  </a:lnTo>
                  <a:lnTo>
                    <a:pt x="424" y="655"/>
                  </a:lnTo>
                  <a:lnTo>
                    <a:pt x="451" y="647"/>
                  </a:lnTo>
                  <a:lnTo>
                    <a:pt x="480" y="636"/>
                  </a:lnTo>
                  <a:lnTo>
                    <a:pt x="509" y="626"/>
                  </a:lnTo>
                  <a:lnTo>
                    <a:pt x="539" y="615"/>
                  </a:lnTo>
                  <a:lnTo>
                    <a:pt x="568" y="603"/>
                  </a:lnTo>
                  <a:lnTo>
                    <a:pt x="596" y="592"/>
                  </a:lnTo>
                  <a:lnTo>
                    <a:pt x="620" y="582"/>
                  </a:lnTo>
                  <a:lnTo>
                    <a:pt x="643" y="571"/>
                  </a:lnTo>
                  <a:lnTo>
                    <a:pt x="660" y="561"/>
                  </a:lnTo>
                  <a:lnTo>
                    <a:pt x="673" y="554"/>
                  </a:lnTo>
                  <a:lnTo>
                    <a:pt x="679" y="546"/>
                  </a:lnTo>
                  <a:lnTo>
                    <a:pt x="696" y="502"/>
                  </a:lnTo>
                  <a:lnTo>
                    <a:pt x="710" y="444"/>
                  </a:lnTo>
                  <a:lnTo>
                    <a:pt x="722" y="375"/>
                  </a:lnTo>
                  <a:lnTo>
                    <a:pt x="729" y="301"/>
                  </a:lnTo>
                  <a:lnTo>
                    <a:pt x="731" y="229"/>
                  </a:lnTo>
                  <a:lnTo>
                    <a:pt x="728" y="162"/>
                  </a:lnTo>
                  <a:lnTo>
                    <a:pt x="719" y="109"/>
                  </a:lnTo>
                  <a:lnTo>
                    <a:pt x="702" y="72"/>
                  </a:lnTo>
                  <a:lnTo>
                    <a:pt x="680" y="48"/>
                  </a:lnTo>
                  <a:lnTo>
                    <a:pt x="659" y="30"/>
                  </a:lnTo>
                  <a:lnTo>
                    <a:pt x="638" y="17"/>
                  </a:lnTo>
                  <a:lnTo>
                    <a:pt x="621" y="8"/>
                  </a:lnTo>
                  <a:lnTo>
                    <a:pt x="605" y="3"/>
                  </a:lnTo>
                  <a:lnTo>
                    <a:pt x="593" y="1"/>
                  </a:lnTo>
                  <a:lnTo>
                    <a:pt x="586" y="0"/>
                  </a:lnTo>
                  <a:lnTo>
                    <a:pt x="584" y="0"/>
                  </a:lnTo>
                  <a:lnTo>
                    <a:pt x="582" y="0"/>
                  </a:lnTo>
                  <a:lnTo>
                    <a:pt x="576" y="0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1" y="1"/>
                  </a:lnTo>
                  <a:lnTo>
                    <a:pt x="524" y="1"/>
                  </a:lnTo>
                  <a:lnTo>
                    <a:pt x="506" y="2"/>
                  </a:lnTo>
                  <a:lnTo>
                    <a:pt x="484" y="3"/>
                  </a:lnTo>
                  <a:lnTo>
                    <a:pt x="462" y="5"/>
                  </a:lnTo>
                  <a:lnTo>
                    <a:pt x="438" y="6"/>
                  </a:lnTo>
                  <a:lnTo>
                    <a:pt x="414" y="9"/>
                  </a:lnTo>
                  <a:lnTo>
                    <a:pt x="389" y="13"/>
                  </a:lnTo>
                  <a:lnTo>
                    <a:pt x="364" y="16"/>
                  </a:lnTo>
                  <a:lnTo>
                    <a:pt x="338" y="21"/>
                  </a:lnTo>
                  <a:lnTo>
                    <a:pt x="313" y="25"/>
                  </a:lnTo>
                  <a:lnTo>
                    <a:pt x="289" y="32"/>
                  </a:lnTo>
                  <a:lnTo>
                    <a:pt x="258" y="40"/>
                  </a:lnTo>
                  <a:lnTo>
                    <a:pt x="230" y="48"/>
                  </a:lnTo>
                  <a:lnTo>
                    <a:pt x="206" y="55"/>
                  </a:lnTo>
                  <a:lnTo>
                    <a:pt x="185" y="62"/>
                  </a:lnTo>
                  <a:lnTo>
                    <a:pt x="167" y="67"/>
                  </a:lnTo>
                  <a:lnTo>
                    <a:pt x="151" y="73"/>
                  </a:lnTo>
                  <a:lnTo>
                    <a:pt x="137" y="79"/>
                  </a:lnTo>
                  <a:lnTo>
                    <a:pt x="123" y="84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6" name="Freeform 18"/>
            <p:cNvSpPr>
              <a:spLocks/>
            </p:cNvSpPr>
            <p:nvPr/>
          </p:nvSpPr>
          <p:spPr bwMode="auto">
            <a:xfrm>
              <a:off x="3423" y="1542"/>
              <a:ext cx="62" cy="136"/>
            </a:xfrm>
            <a:custGeom>
              <a:avLst/>
              <a:gdLst/>
              <a:ahLst/>
              <a:cxnLst>
                <a:cxn ang="0">
                  <a:pos x="92" y="45"/>
                </a:cxn>
                <a:cxn ang="0">
                  <a:pos x="0" y="681"/>
                </a:cxn>
                <a:cxn ang="0">
                  <a:pos x="213" y="681"/>
                </a:cxn>
                <a:cxn ang="0">
                  <a:pos x="312" y="28"/>
                </a:cxn>
                <a:cxn ang="0">
                  <a:pos x="312" y="27"/>
                </a:cxn>
                <a:cxn ang="0">
                  <a:pos x="312" y="24"/>
                </a:cxn>
                <a:cxn ang="0">
                  <a:pos x="311" y="21"/>
                </a:cxn>
                <a:cxn ang="0">
                  <a:pos x="307" y="15"/>
                </a:cxn>
                <a:cxn ang="0">
                  <a:pos x="298" y="11"/>
                </a:cxn>
                <a:cxn ang="0">
                  <a:pos x="286" y="6"/>
                </a:cxn>
                <a:cxn ang="0">
                  <a:pos x="267" y="2"/>
                </a:cxn>
                <a:cxn ang="0">
                  <a:pos x="241" y="0"/>
                </a:cxn>
                <a:cxn ang="0">
                  <a:pos x="212" y="1"/>
                </a:cxn>
                <a:cxn ang="0">
                  <a:pos x="184" y="6"/>
                </a:cxn>
                <a:cxn ang="0">
                  <a:pos x="159" y="13"/>
                </a:cxn>
                <a:cxn ang="0">
                  <a:pos x="137" y="21"/>
                </a:cxn>
                <a:cxn ang="0">
                  <a:pos x="119" y="30"/>
                </a:cxn>
                <a:cxn ang="0">
                  <a:pos x="104" y="38"/>
                </a:cxn>
                <a:cxn ang="0">
                  <a:pos x="95" y="43"/>
                </a:cxn>
                <a:cxn ang="0">
                  <a:pos x="92" y="45"/>
                </a:cxn>
              </a:cxnLst>
              <a:rect l="0" t="0" r="r" b="b"/>
              <a:pathLst>
                <a:path w="312" h="681">
                  <a:moveTo>
                    <a:pt x="92" y="45"/>
                  </a:moveTo>
                  <a:lnTo>
                    <a:pt x="0" y="681"/>
                  </a:lnTo>
                  <a:lnTo>
                    <a:pt x="213" y="681"/>
                  </a:lnTo>
                  <a:lnTo>
                    <a:pt x="312" y="28"/>
                  </a:lnTo>
                  <a:lnTo>
                    <a:pt x="312" y="27"/>
                  </a:lnTo>
                  <a:lnTo>
                    <a:pt x="312" y="24"/>
                  </a:lnTo>
                  <a:lnTo>
                    <a:pt x="311" y="21"/>
                  </a:lnTo>
                  <a:lnTo>
                    <a:pt x="307" y="15"/>
                  </a:lnTo>
                  <a:lnTo>
                    <a:pt x="298" y="11"/>
                  </a:lnTo>
                  <a:lnTo>
                    <a:pt x="286" y="6"/>
                  </a:lnTo>
                  <a:lnTo>
                    <a:pt x="267" y="2"/>
                  </a:lnTo>
                  <a:lnTo>
                    <a:pt x="241" y="0"/>
                  </a:lnTo>
                  <a:lnTo>
                    <a:pt x="212" y="1"/>
                  </a:lnTo>
                  <a:lnTo>
                    <a:pt x="184" y="6"/>
                  </a:lnTo>
                  <a:lnTo>
                    <a:pt x="159" y="13"/>
                  </a:lnTo>
                  <a:lnTo>
                    <a:pt x="137" y="21"/>
                  </a:lnTo>
                  <a:lnTo>
                    <a:pt x="119" y="30"/>
                  </a:lnTo>
                  <a:lnTo>
                    <a:pt x="104" y="38"/>
                  </a:lnTo>
                  <a:lnTo>
                    <a:pt x="95" y="43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7" name="Freeform 19"/>
            <p:cNvSpPr>
              <a:spLocks/>
            </p:cNvSpPr>
            <p:nvPr/>
          </p:nvSpPr>
          <p:spPr bwMode="auto">
            <a:xfrm>
              <a:off x="3119" y="1398"/>
              <a:ext cx="367" cy="186"/>
            </a:xfrm>
            <a:custGeom>
              <a:avLst/>
              <a:gdLst/>
              <a:ahLst/>
              <a:cxnLst>
                <a:cxn ang="0">
                  <a:pos x="929" y="861"/>
                </a:cxn>
                <a:cxn ang="0">
                  <a:pos x="824" y="848"/>
                </a:cxn>
                <a:cxn ang="0">
                  <a:pos x="777" y="764"/>
                </a:cxn>
                <a:cxn ang="0">
                  <a:pos x="868" y="719"/>
                </a:cxn>
                <a:cxn ang="0">
                  <a:pos x="735" y="703"/>
                </a:cxn>
                <a:cxn ang="0">
                  <a:pos x="785" y="853"/>
                </a:cxn>
                <a:cxn ang="0">
                  <a:pos x="918" y="926"/>
                </a:cxn>
                <a:cxn ang="0">
                  <a:pos x="988" y="844"/>
                </a:cxn>
                <a:cxn ang="0">
                  <a:pos x="1047" y="451"/>
                </a:cxn>
                <a:cxn ang="0">
                  <a:pos x="1138" y="294"/>
                </a:cxn>
                <a:cxn ang="0">
                  <a:pos x="1298" y="199"/>
                </a:cxn>
                <a:cxn ang="0">
                  <a:pos x="1424" y="273"/>
                </a:cxn>
                <a:cxn ang="0">
                  <a:pos x="1548" y="279"/>
                </a:cxn>
                <a:cxn ang="0">
                  <a:pos x="1643" y="222"/>
                </a:cxn>
                <a:cxn ang="0">
                  <a:pos x="1804" y="424"/>
                </a:cxn>
                <a:cxn ang="0">
                  <a:pos x="1834" y="400"/>
                </a:cxn>
                <a:cxn ang="0">
                  <a:pos x="1772" y="247"/>
                </a:cxn>
                <a:cxn ang="0">
                  <a:pos x="1666" y="159"/>
                </a:cxn>
                <a:cxn ang="0">
                  <a:pos x="1627" y="172"/>
                </a:cxn>
                <a:cxn ang="0">
                  <a:pos x="1545" y="233"/>
                </a:cxn>
                <a:cxn ang="0">
                  <a:pos x="1457" y="237"/>
                </a:cxn>
                <a:cxn ang="0">
                  <a:pos x="1375" y="202"/>
                </a:cxn>
                <a:cxn ang="0">
                  <a:pos x="1390" y="107"/>
                </a:cxn>
                <a:cxn ang="0">
                  <a:pos x="1352" y="46"/>
                </a:cxn>
                <a:cxn ang="0">
                  <a:pos x="1252" y="172"/>
                </a:cxn>
                <a:cxn ang="0">
                  <a:pos x="1107" y="250"/>
                </a:cxn>
                <a:cxn ang="0">
                  <a:pos x="1021" y="381"/>
                </a:cxn>
                <a:cxn ang="0">
                  <a:pos x="964" y="455"/>
                </a:cxn>
                <a:cxn ang="0">
                  <a:pos x="819" y="437"/>
                </a:cxn>
                <a:cxn ang="0">
                  <a:pos x="386" y="510"/>
                </a:cxn>
                <a:cxn ang="0">
                  <a:pos x="203" y="518"/>
                </a:cxn>
                <a:cxn ang="0">
                  <a:pos x="85" y="478"/>
                </a:cxn>
                <a:cxn ang="0">
                  <a:pos x="9" y="472"/>
                </a:cxn>
                <a:cxn ang="0">
                  <a:pos x="139" y="521"/>
                </a:cxn>
                <a:cxn ang="0">
                  <a:pos x="197" y="546"/>
                </a:cxn>
                <a:cxn ang="0">
                  <a:pos x="461" y="691"/>
                </a:cxn>
                <a:cxn ang="0">
                  <a:pos x="358" y="542"/>
                </a:cxn>
                <a:cxn ang="0">
                  <a:pos x="804" y="458"/>
                </a:cxn>
                <a:cxn ang="0">
                  <a:pos x="950" y="468"/>
                </a:cxn>
                <a:cxn ang="0">
                  <a:pos x="979" y="604"/>
                </a:cxn>
                <a:cxn ang="0">
                  <a:pos x="916" y="542"/>
                </a:cxn>
                <a:cxn ang="0">
                  <a:pos x="976" y="558"/>
                </a:cxn>
                <a:cxn ang="0">
                  <a:pos x="887" y="480"/>
                </a:cxn>
                <a:cxn ang="0">
                  <a:pos x="953" y="499"/>
                </a:cxn>
                <a:cxn ang="0">
                  <a:pos x="988" y="511"/>
                </a:cxn>
                <a:cxn ang="0">
                  <a:pos x="908" y="467"/>
                </a:cxn>
                <a:cxn ang="0">
                  <a:pos x="887" y="479"/>
                </a:cxn>
                <a:cxn ang="0">
                  <a:pos x="899" y="504"/>
                </a:cxn>
                <a:cxn ang="0">
                  <a:pos x="902" y="520"/>
                </a:cxn>
                <a:cxn ang="0">
                  <a:pos x="900" y="559"/>
                </a:cxn>
                <a:cxn ang="0">
                  <a:pos x="862" y="616"/>
                </a:cxn>
                <a:cxn ang="0">
                  <a:pos x="793" y="532"/>
                </a:cxn>
                <a:cxn ang="0">
                  <a:pos x="741" y="569"/>
                </a:cxn>
                <a:cxn ang="0">
                  <a:pos x="722" y="576"/>
                </a:cxn>
                <a:cxn ang="0">
                  <a:pos x="764" y="589"/>
                </a:cxn>
                <a:cxn ang="0">
                  <a:pos x="761" y="640"/>
                </a:cxn>
                <a:cxn ang="0">
                  <a:pos x="784" y="670"/>
                </a:cxn>
                <a:cxn ang="0">
                  <a:pos x="929" y="625"/>
                </a:cxn>
                <a:cxn ang="0">
                  <a:pos x="883" y="714"/>
                </a:cxn>
                <a:cxn ang="0">
                  <a:pos x="961" y="734"/>
                </a:cxn>
              </a:cxnLst>
              <a:rect l="0" t="0" r="r" b="b"/>
              <a:pathLst>
                <a:path w="1835" h="928">
                  <a:moveTo>
                    <a:pt x="881" y="792"/>
                  </a:moveTo>
                  <a:lnTo>
                    <a:pt x="953" y="768"/>
                  </a:lnTo>
                  <a:lnTo>
                    <a:pt x="952" y="783"/>
                  </a:lnTo>
                  <a:lnTo>
                    <a:pt x="950" y="799"/>
                  </a:lnTo>
                  <a:lnTo>
                    <a:pt x="948" y="815"/>
                  </a:lnTo>
                  <a:lnTo>
                    <a:pt x="944" y="831"/>
                  </a:lnTo>
                  <a:lnTo>
                    <a:pt x="937" y="847"/>
                  </a:lnTo>
                  <a:lnTo>
                    <a:pt x="929" y="861"/>
                  </a:lnTo>
                  <a:lnTo>
                    <a:pt x="918" y="873"/>
                  </a:lnTo>
                  <a:lnTo>
                    <a:pt x="904" y="884"/>
                  </a:lnTo>
                  <a:lnTo>
                    <a:pt x="890" y="886"/>
                  </a:lnTo>
                  <a:lnTo>
                    <a:pt x="876" y="884"/>
                  </a:lnTo>
                  <a:lnTo>
                    <a:pt x="862" y="879"/>
                  </a:lnTo>
                  <a:lnTo>
                    <a:pt x="848" y="870"/>
                  </a:lnTo>
                  <a:lnTo>
                    <a:pt x="836" y="860"/>
                  </a:lnTo>
                  <a:lnTo>
                    <a:pt x="824" y="848"/>
                  </a:lnTo>
                  <a:lnTo>
                    <a:pt x="813" y="833"/>
                  </a:lnTo>
                  <a:lnTo>
                    <a:pt x="805" y="818"/>
                  </a:lnTo>
                  <a:lnTo>
                    <a:pt x="881" y="792"/>
                  </a:lnTo>
                  <a:lnTo>
                    <a:pt x="874" y="763"/>
                  </a:lnTo>
                  <a:lnTo>
                    <a:pt x="795" y="791"/>
                  </a:lnTo>
                  <a:lnTo>
                    <a:pt x="788" y="785"/>
                  </a:lnTo>
                  <a:lnTo>
                    <a:pt x="781" y="775"/>
                  </a:lnTo>
                  <a:lnTo>
                    <a:pt x="777" y="764"/>
                  </a:lnTo>
                  <a:lnTo>
                    <a:pt x="770" y="754"/>
                  </a:lnTo>
                  <a:lnTo>
                    <a:pt x="782" y="748"/>
                  </a:lnTo>
                  <a:lnTo>
                    <a:pt x="796" y="744"/>
                  </a:lnTo>
                  <a:lnTo>
                    <a:pt x="810" y="739"/>
                  </a:lnTo>
                  <a:lnTo>
                    <a:pt x="825" y="733"/>
                  </a:lnTo>
                  <a:lnTo>
                    <a:pt x="840" y="728"/>
                  </a:lnTo>
                  <a:lnTo>
                    <a:pt x="855" y="724"/>
                  </a:lnTo>
                  <a:lnTo>
                    <a:pt x="868" y="719"/>
                  </a:lnTo>
                  <a:lnTo>
                    <a:pt x="881" y="715"/>
                  </a:lnTo>
                  <a:lnTo>
                    <a:pt x="873" y="687"/>
                  </a:lnTo>
                  <a:lnTo>
                    <a:pt x="776" y="719"/>
                  </a:lnTo>
                  <a:lnTo>
                    <a:pt x="775" y="717"/>
                  </a:lnTo>
                  <a:lnTo>
                    <a:pt x="775" y="714"/>
                  </a:lnTo>
                  <a:lnTo>
                    <a:pt x="775" y="711"/>
                  </a:lnTo>
                  <a:lnTo>
                    <a:pt x="775" y="707"/>
                  </a:lnTo>
                  <a:lnTo>
                    <a:pt x="735" y="703"/>
                  </a:lnTo>
                  <a:lnTo>
                    <a:pt x="735" y="724"/>
                  </a:lnTo>
                  <a:lnTo>
                    <a:pt x="737" y="743"/>
                  </a:lnTo>
                  <a:lnTo>
                    <a:pt x="742" y="763"/>
                  </a:lnTo>
                  <a:lnTo>
                    <a:pt x="748" y="781"/>
                  </a:lnTo>
                  <a:lnTo>
                    <a:pt x="755" y="801"/>
                  </a:lnTo>
                  <a:lnTo>
                    <a:pt x="764" y="819"/>
                  </a:lnTo>
                  <a:lnTo>
                    <a:pt x="775" y="836"/>
                  </a:lnTo>
                  <a:lnTo>
                    <a:pt x="785" y="853"/>
                  </a:lnTo>
                  <a:lnTo>
                    <a:pt x="798" y="869"/>
                  </a:lnTo>
                  <a:lnTo>
                    <a:pt x="812" y="885"/>
                  </a:lnTo>
                  <a:lnTo>
                    <a:pt x="827" y="899"/>
                  </a:lnTo>
                  <a:lnTo>
                    <a:pt x="843" y="910"/>
                  </a:lnTo>
                  <a:lnTo>
                    <a:pt x="860" y="919"/>
                  </a:lnTo>
                  <a:lnTo>
                    <a:pt x="878" y="925"/>
                  </a:lnTo>
                  <a:lnTo>
                    <a:pt x="898" y="928"/>
                  </a:lnTo>
                  <a:lnTo>
                    <a:pt x="918" y="926"/>
                  </a:lnTo>
                  <a:lnTo>
                    <a:pt x="933" y="922"/>
                  </a:lnTo>
                  <a:lnTo>
                    <a:pt x="946" y="915"/>
                  </a:lnTo>
                  <a:lnTo>
                    <a:pt x="956" y="907"/>
                  </a:lnTo>
                  <a:lnTo>
                    <a:pt x="966" y="896"/>
                  </a:lnTo>
                  <a:lnTo>
                    <a:pt x="973" y="884"/>
                  </a:lnTo>
                  <a:lnTo>
                    <a:pt x="979" y="871"/>
                  </a:lnTo>
                  <a:lnTo>
                    <a:pt x="984" y="857"/>
                  </a:lnTo>
                  <a:lnTo>
                    <a:pt x="988" y="844"/>
                  </a:lnTo>
                  <a:lnTo>
                    <a:pt x="1020" y="585"/>
                  </a:lnTo>
                  <a:lnTo>
                    <a:pt x="1022" y="565"/>
                  </a:lnTo>
                  <a:lnTo>
                    <a:pt x="1025" y="545"/>
                  </a:lnTo>
                  <a:lnTo>
                    <a:pt x="1028" y="526"/>
                  </a:lnTo>
                  <a:lnTo>
                    <a:pt x="1032" y="507"/>
                  </a:lnTo>
                  <a:lnTo>
                    <a:pt x="1037" y="487"/>
                  </a:lnTo>
                  <a:lnTo>
                    <a:pt x="1041" y="469"/>
                  </a:lnTo>
                  <a:lnTo>
                    <a:pt x="1047" y="451"/>
                  </a:lnTo>
                  <a:lnTo>
                    <a:pt x="1054" y="433"/>
                  </a:lnTo>
                  <a:lnTo>
                    <a:pt x="1061" y="411"/>
                  </a:lnTo>
                  <a:lnTo>
                    <a:pt x="1071" y="390"/>
                  </a:lnTo>
                  <a:lnTo>
                    <a:pt x="1082" y="370"/>
                  </a:lnTo>
                  <a:lnTo>
                    <a:pt x="1094" y="349"/>
                  </a:lnTo>
                  <a:lnTo>
                    <a:pt x="1108" y="330"/>
                  </a:lnTo>
                  <a:lnTo>
                    <a:pt x="1122" y="311"/>
                  </a:lnTo>
                  <a:lnTo>
                    <a:pt x="1138" y="294"/>
                  </a:lnTo>
                  <a:lnTo>
                    <a:pt x="1155" y="276"/>
                  </a:lnTo>
                  <a:lnTo>
                    <a:pt x="1174" y="262"/>
                  </a:lnTo>
                  <a:lnTo>
                    <a:pt x="1192" y="247"/>
                  </a:lnTo>
                  <a:lnTo>
                    <a:pt x="1212" y="234"/>
                  </a:lnTo>
                  <a:lnTo>
                    <a:pt x="1232" y="223"/>
                  </a:lnTo>
                  <a:lnTo>
                    <a:pt x="1254" y="213"/>
                  </a:lnTo>
                  <a:lnTo>
                    <a:pt x="1275" y="205"/>
                  </a:lnTo>
                  <a:lnTo>
                    <a:pt x="1298" y="199"/>
                  </a:lnTo>
                  <a:lnTo>
                    <a:pt x="1321" y="195"/>
                  </a:lnTo>
                  <a:lnTo>
                    <a:pt x="1334" y="210"/>
                  </a:lnTo>
                  <a:lnTo>
                    <a:pt x="1346" y="223"/>
                  </a:lnTo>
                  <a:lnTo>
                    <a:pt x="1357" y="236"/>
                  </a:lnTo>
                  <a:lnTo>
                    <a:pt x="1370" y="247"/>
                  </a:lnTo>
                  <a:lnTo>
                    <a:pt x="1385" y="256"/>
                  </a:lnTo>
                  <a:lnTo>
                    <a:pt x="1402" y="265"/>
                  </a:lnTo>
                  <a:lnTo>
                    <a:pt x="1424" y="273"/>
                  </a:lnTo>
                  <a:lnTo>
                    <a:pt x="1449" y="281"/>
                  </a:lnTo>
                  <a:lnTo>
                    <a:pt x="1464" y="284"/>
                  </a:lnTo>
                  <a:lnTo>
                    <a:pt x="1478" y="285"/>
                  </a:lnTo>
                  <a:lnTo>
                    <a:pt x="1493" y="286"/>
                  </a:lnTo>
                  <a:lnTo>
                    <a:pt x="1507" y="286"/>
                  </a:lnTo>
                  <a:lnTo>
                    <a:pt x="1521" y="284"/>
                  </a:lnTo>
                  <a:lnTo>
                    <a:pt x="1534" y="282"/>
                  </a:lnTo>
                  <a:lnTo>
                    <a:pt x="1548" y="279"/>
                  </a:lnTo>
                  <a:lnTo>
                    <a:pt x="1561" y="273"/>
                  </a:lnTo>
                  <a:lnTo>
                    <a:pt x="1573" y="269"/>
                  </a:lnTo>
                  <a:lnTo>
                    <a:pt x="1585" y="263"/>
                  </a:lnTo>
                  <a:lnTo>
                    <a:pt x="1598" y="256"/>
                  </a:lnTo>
                  <a:lnTo>
                    <a:pt x="1610" y="249"/>
                  </a:lnTo>
                  <a:lnTo>
                    <a:pt x="1620" y="240"/>
                  </a:lnTo>
                  <a:lnTo>
                    <a:pt x="1632" y="232"/>
                  </a:lnTo>
                  <a:lnTo>
                    <a:pt x="1643" y="222"/>
                  </a:lnTo>
                  <a:lnTo>
                    <a:pt x="1654" y="212"/>
                  </a:lnTo>
                  <a:lnTo>
                    <a:pt x="1688" y="232"/>
                  </a:lnTo>
                  <a:lnTo>
                    <a:pt x="1718" y="255"/>
                  </a:lnTo>
                  <a:lnTo>
                    <a:pt x="1743" y="283"/>
                  </a:lnTo>
                  <a:lnTo>
                    <a:pt x="1766" y="315"/>
                  </a:lnTo>
                  <a:lnTo>
                    <a:pt x="1783" y="349"/>
                  </a:lnTo>
                  <a:lnTo>
                    <a:pt x="1797" y="387"/>
                  </a:lnTo>
                  <a:lnTo>
                    <a:pt x="1804" y="424"/>
                  </a:lnTo>
                  <a:lnTo>
                    <a:pt x="1808" y="464"/>
                  </a:lnTo>
                  <a:lnTo>
                    <a:pt x="1810" y="490"/>
                  </a:lnTo>
                  <a:lnTo>
                    <a:pt x="1813" y="520"/>
                  </a:lnTo>
                  <a:lnTo>
                    <a:pt x="1816" y="543"/>
                  </a:lnTo>
                  <a:lnTo>
                    <a:pt x="1819" y="549"/>
                  </a:lnTo>
                  <a:lnTo>
                    <a:pt x="1831" y="501"/>
                  </a:lnTo>
                  <a:lnTo>
                    <a:pt x="1835" y="451"/>
                  </a:lnTo>
                  <a:lnTo>
                    <a:pt x="1834" y="400"/>
                  </a:lnTo>
                  <a:lnTo>
                    <a:pt x="1826" y="351"/>
                  </a:lnTo>
                  <a:lnTo>
                    <a:pt x="1822" y="335"/>
                  </a:lnTo>
                  <a:lnTo>
                    <a:pt x="1816" y="319"/>
                  </a:lnTo>
                  <a:lnTo>
                    <a:pt x="1810" y="303"/>
                  </a:lnTo>
                  <a:lnTo>
                    <a:pt x="1801" y="288"/>
                  </a:lnTo>
                  <a:lnTo>
                    <a:pt x="1793" y="274"/>
                  </a:lnTo>
                  <a:lnTo>
                    <a:pt x="1783" y="260"/>
                  </a:lnTo>
                  <a:lnTo>
                    <a:pt x="1772" y="247"/>
                  </a:lnTo>
                  <a:lnTo>
                    <a:pt x="1761" y="234"/>
                  </a:lnTo>
                  <a:lnTo>
                    <a:pt x="1749" y="222"/>
                  </a:lnTo>
                  <a:lnTo>
                    <a:pt x="1736" y="210"/>
                  </a:lnTo>
                  <a:lnTo>
                    <a:pt x="1723" y="198"/>
                  </a:lnTo>
                  <a:lnTo>
                    <a:pt x="1709" y="188"/>
                  </a:lnTo>
                  <a:lnTo>
                    <a:pt x="1695" y="177"/>
                  </a:lnTo>
                  <a:lnTo>
                    <a:pt x="1680" y="167"/>
                  </a:lnTo>
                  <a:lnTo>
                    <a:pt x="1666" y="159"/>
                  </a:lnTo>
                  <a:lnTo>
                    <a:pt x="1652" y="150"/>
                  </a:lnTo>
                  <a:lnTo>
                    <a:pt x="1648" y="151"/>
                  </a:lnTo>
                  <a:lnTo>
                    <a:pt x="1646" y="152"/>
                  </a:lnTo>
                  <a:lnTo>
                    <a:pt x="1644" y="153"/>
                  </a:lnTo>
                  <a:lnTo>
                    <a:pt x="1642" y="156"/>
                  </a:lnTo>
                  <a:lnTo>
                    <a:pt x="1639" y="159"/>
                  </a:lnTo>
                  <a:lnTo>
                    <a:pt x="1634" y="164"/>
                  </a:lnTo>
                  <a:lnTo>
                    <a:pt x="1627" y="172"/>
                  </a:lnTo>
                  <a:lnTo>
                    <a:pt x="1618" y="181"/>
                  </a:lnTo>
                  <a:lnTo>
                    <a:pt x="1606" y="193"/>
                  </a:lnTo>
                  <a:lnTo>
                    <a:pt x="1594" y="203"/>
                  </a:lnTo>
                  <a:lnTo>
                    <a:pt x="1583" y="211"/>
                  </a:lnTo>
                  <a:lnTo>
                    <a:pt x="1572" y="219"/>
                  </a:lnTo>
                  <a:lnTo>
                    <a:pt x="1563" y="224"/>
                  </a:lnTo>
                  <a:lnTo>
                    <a:pt x="1553" y="229"/>
                  </a:lnTo>
                  <a:lnTo>
                    <a:pt x="1545" y="233"/>
                  </a:lnTo>
                  <a:lnTo>
                    <a:pt x="1535" y="236"/>
                  </a:lnTo>
                  <a:lnTo>
                    <a:pt x="1525" y="237"/>
                  </a:lnTo>
                  <a:lnTo>
                    <a:pt x="1516" y="238"/>
                  </a:lnTo>
                  <a:lnTo>
                    <a:pt x="1506" y="239"/>
                  </a:lnTo>
                  <a:lnTo>
                    <a:pt x="1495" y="239"/>
                  </a:lnTo>
                  <a:lnTo>
                    <a:pt x="1484" y="238"/>
                  </a:lnTo>
                  <a:lnTo>
                    <a:pt x="1471" y="238"/>
                  </a:lnTo>
                  <a:lnTo>
                    <a:pt x="1457" y="237"/>
                  </a:lnTo>
                  <a:lnTo>
                    <a:pt x="1442" y="236"/>
                  </a:lnTo>
                  <a:lnTo>
                    <a:pt x="1432" y="232"/>
                  </a:lnTo>
                  <a:lnTo>
                    <a:pt x="1422" y="228"/>
                  </a:lnTo>
                  <a:lnTo>
                    <a:pt x="1412" y="224"/>
                  </a:lnTo>
                  <a:lnTo>
                    <a:pt x="1401" y="220"/>
                  </a:lnTo>
                  <a:lnTo>
                    <a:pt x="1392" y="216"/>
                  </a:lnTo>
                  <a:lnTo>
                    <a:pt x="1382" y="209"/>
                  </a:lnTo>
                  <a:lnTo>
                    <a:pt x="1375" y="202"/>
                  </a:lnTo>
                  <a:lnTo>
                    <a:pt x="1367" y="193"/>
                  </a:lnTo>
                  <a:lnTo>
                    <a:pt x="1370" y="190"/>
                  </a:lnTo>
                  <a:lnTo>
                    <a:pt x="1373" y="186"/>
                  </a:lnTo>
                  <a:lnTo>
                    <a:pt x="1376" y="181"/>
                  </a:lnTo>
                  <a:lnTo>
                    <a:pt x="1379" y="177"/>
                  </a:lnTo>
                  <a:lnTo>
                    <a:pt x="1386" y="155"/>
                  </a:lnTo>
                  <a:lnTo>
                    <a:pt x="1390" y="131"/>
                  </a:lnTo>
                  <a:lnTo>
                    <a:pt x="1390" y="107"/>
                  </a:lnTo>
                  <a:lnTo>
                    <a:pt x="1387" y="85"/>
                  </a:lnTo>
                  <a:lnTo>
                    <a:pt x="1382" y="61"/>
                  </a:lnTo>
                  <a:lnTo>
                    <a:pt x="1373" y="40"/>
                  </a:lnTo>
                  <a:lnTo>
                    <a:pt x="1363" y="20"/>
                  </a:lnTo>
                  <a:lnTo>
                    <a:pt x="1350" y="0"/>
                  </a:lnTo>
                  <a:lnTo>
                    <a:pt x="1349" y="6"/>
                  </a:lnTo>
                  <a:lnTo>
                    <a:pt x="1350" y="23"/>
                  </a:lnTo>
                  <a:lnTo>
                    <a:pt x="1352" y="46"/>
                  </a:lnTo>
                  <a:lnTo>
                    <a:pt x="1353" y="74"/>
                  </a:lnTo>
                  <a:lnTo>
                    <a:pt x="1351" y="104"/>
                  </a:lnTo>
                  <a:lnTo>
                    <a:pt x="1346" y="131"/>
                  </a:lnTo>
                  <a:lnTo>
                    <a:pt x="1334" y="152"/>
                  </a:lnTo>
                  <a:lnTo>
                    <a:pt x="1315" y="165"/>
                  </a:lnTo>
                  <a:lnTo>
                    <a:pt x="1293" y="165"/>
                  </a:lnTo>
                  <a:lnTo>
                    <a:pt x="1272" y="167"/>
                  </a:lnTo>
                  <a:lnTo>
                    <a:pt x="1252" y="172"/>
                  </a:lnTo>
                  <a:lnTo>
                    <a:pt x="1231" y="177"/>
                  </a:lnTo>
                  <a:lnTo>
                    <a:pt x="1212" y="183"/>
                  </a:lnTo>
                  <a:lnTo>
                    <a:pt x="1193" y="192"/>
                  </a:lnTo>
                  <a:lnTo>
                    <a:pt x="1175" y="201"/>
                  </a:lnTo>
                  <a:lnTo>
                    <a:pt x="1156" y="211"/>
                  </a:lnTo>
                  <a:lnTo>
                    <a:pt x="1139" y="223"/>
                  </a:lnTo>
                  <a:lnTo>
                    <a:pt x="1122" y="236"/>
                  </a:lnTo>
                  <a:lnTo>
                    <a:pt x="1107" y="250"/>
                  </a:lnTo>
                  <a:lnTo>
                    <a:pt x="1092" y="265"/>
                  </a:lnTo>
                  <a:lnTo>
                    <a:pt x="1078" y="280"/>
                  </a:lnTo>
                  <a:lnTo>
                    <a:pt x="1066" y="297"/>
                  </a:lnTo>
                  <a:lnTo>
                    <a:pt x="1053" y="314"/>
                  </a:lnTo>
                  <a:lnTo>
                    <a:pt x="1042" y="331"/>
                  </a:lnTo>
                  <a:lnTo>
                    <a:pt x="1033" y="347"/>
                  </a:lnTo>
                  <a:lnTo>
                    <a:pt x="1026" y="364"/>
                  </a:lnTo>
                  <a:lnTo>
                    <a:pt x="1021" y="381"/>
                  </a:lnTo>
                  <a:lnTo>
                    <a:pt x="1016" y="398"/>
                  </a:lnTo>
                  <a:lnTo>
                    <a:pt x="1012" y="416"/>
                  </a:lnTo>
                  <a:lnTo>
                    <a:pt x="1008" y="434"/>
                  </a:lnTo>
                  <a:lnTo>
                    <a:pt x="1004" y="451"/>
                  </a:lnTo>
                  <a:lnTo>
                    <a:pt x="999" y="468"/>
                  </a:lnTo>
                  <a:lnTo>
                    <a:pt x="991" y="464"/>
                  </a:lnTo>
                  <a:lnTo>
                    <a:pt x="979" y="459"/>
                  </a:lnTo>
                  <a:lnTo>
                    <a:pt x="964" y="455"/>
                  </a:lnTo>
                  <a:lnTo>
                    <a:pt x="949" y="450"/>
                  </a:lnTo>
                  <a:lnTo>
                    <a:pt x="934" y="443"/>
                  </a:lnTo>
                  <a:lnTo>
                    <a:pt x="920" y="437"/>
                  </a:lnTo>
                  <a:lnTo>
                    <a:pt x="911" y="431"/>
                  </a:lnTo>
                  <a:lnTo>
                    <a:pt x="906" y="423"/>
                  </a:lnTo>
                  <a:lnTo>
                    <a:pt x="887" y="426"/>
                  </a:lnTo>
                  <a:lnTo>
                    <a:pt x="857" y="432"/>
                  </a:lnTo>
                  <a:lnTo>
                    <a:pt x="819" y="437"/>
                  </a:lnTo>
                  <a:lnTo>
                    <a:pt x="773" y="446"/>
                  </a:lnTo>
                  <a:lnTo>
                    <a:pt x="721" y="454"/>
                  </a:lnTo>
                  <a:lnTo>
                    <a:pt x="666" y="463"/>
                  </a:lnTo>
                  <a:lnTo>
                    <a:pt x="608" y="472"/>
                  </a:lnTo>
                  <a:lnTo>
                    <a:pt x="549" y="482"/>
                  </a:lnTo>
                  <a:lnTo>
                    <a:pt x="491" y="492"/>
                  </a:lnTo>
                  <a:lnTo>
                    <a:pt x="437" y="501"/>
                  </a:lnTo>
                  <a:lnTo>
                    <a:pt x="386" y="510"/>
                  </a:lnTo>
                  <a:lnTo>
                    <a:pt x="340" y="517"/>
                  </a:lnTo>
                  <a:lnTo>
                    <a:pt x="301" y="524"/>
                  </a:lnTo>
                  <a:lnTo>
                    <a:pt x="272" y="528"/>
                  </a:lnTo>
                  <a:lnTo>
                    <a:pt x="253" y="531"/>
                  </a:lnTo>
                  <a:lnTo>
                    <a:pt x="247" y="532"/>
                  </a:lnTo>
                  <a:lnTo>
                    <a:pt x="232" y="528"/>
                  </a:lnTo>
                  <a:lnTo>
                    <a:pt x="217" y="523"/>
                  </a:lnTo>
                  <a:lnTo>
                    <a:pt x="203" y="518"/>
                  </a:lnTo>
                  <a:lnTo>
                    <a:pt x="188" y="513"/>
                  </a:lnTo>
                  <a:lnTo>
                    <a:pt x="173" y="508"/>
                  </a:lnTo>
                  <a:lnTo>
                    <a:pt x="158" y="502"/>
                  </a:lnTo>
                  <a:lnTo>
                    <a:pt x="144" y="498"/>
                  </a:lnTo>
                  <a:lnTo>
                    <a:pt x="129" y="493"/>
                  </a:lnTo>
                  <a:lnTo>
                    <a:pt x="114" y="487"/>
                  </a:lnTo>
                  <a:lnTo>
                    <a:pt x="99" y="483"/>
                  </a:lnTo>
                  <a:lnTo>
                    <a:pt x="85" y="478"/>
                  </a:lnTo>
                  <a:lnTo>
                    <a:pt x="70" y="473"/>
                  </a:lnTo>
                  <a:lnTo>
                    <a:pt x="55" y="469"/>
                  </a:lnTo>
                  <a:lnTo>
                    <a:pt x="40" y="465"/>
                  </a:lnTo>
                  <a:lnTo>
                    <a:pt x="25" y="461"/>
                  </a:lnTo>
                  <a:lnTo>
                    <a:pt x="10" y="456"/>
                  </a:lnTo>
                  <a:lnTo>
                    <a:pt x="0" y="467"/>
                  </a:lnTo>
                  <a:lnTo>
                    <a:pt x="3" y="469"/>
                  </a:lnTo>
                  <a:lnTo>
                    <a:pt x="9" y="472"/>
                  </a:lnTo>
                  <a:lnTo>
                    <a:pt x="20" y="477"/>
                  </a:lnTo>
                  <a:lnTo>
                    <a:pt x="33" y="482"/>
                  </a:lnTo>
                  <a:lnTo>
                    <a:pt x="49" y="487"/>
                  </a:lnTo>
                  <a:lnTo>
                    <a:pt x="66" y="494"/>
                  </a:lnTo>
                  <a:lnTo>
                    <a:pt x="84" y="501"/>
                  </a:lnTo>
                  <a:lnTo>
                    <a:pt x="102" y="508"/>
                  </a:lnTo>
                  <a:lnTo>
                    <a:pt x="120" y="515"/>
                  </a:lnTo>
                  <a:lnTo>
                    <a:pt x="139" y="521"/>
                  </a:lnTo>
                  <a:lnTo>
                    <a:pt x="156" y="528"/>
                  </a:lnTo>
                  <a:lnTo>
                    <a:pt x="171" y="533"/>
                  </a:lnTo>
                  <a:lnTo>
                    <a:pt x="183" y="539"/>
                  </a:lnTo>
                  <a:lnTo>
                    <a:pt x="193" y="542"/>
                  </a:lnTo>
                  <a:lnTo>
                    <a:pt x="199" y="544"/>
                  </a:lnTo>
                  <a:lnTo>
                    <a:pt x="202" y="545"/>
                  </a:lnTo>
                  <a:lnTo>
                    <a:pt x="201" y="545"/>
                  </a:lnTo>
                  <a:lnTo>
                    <a:pt x="197" y="546"/>
                  </a:lnTo>
                  <a:lnTo>
                    <a:pt x="193" y="548"/>
                  </a:lnTo>
                  <a:lnTo>
                    <a:pt x="188" y="550"/>
                  </a:lnTo>
                  <a:lnTo>
                    <a:pt x="181" y="553"/>
                  </a:lnTo>
                  <a:lnTo>
                    <a:pt x="176" y="556"/>
                  </a:lnTo>
                  <a:lnTo>
                    <a:pt x="171" y="558"/>
                  </a:lnTo>
                  <a:lnTo>
                    <a:pt x="166" y="561"/>
                  </a:lnTo>
                  <a:lnTo>
                    <a:pt x="456" y="688"/>
                  </a:lnTo>
                  <a:lnTo>
                    <a:pt x="461" y="691"/>
                  </a:lnTo>
                  <a:lnTo>
                    <a:pt x="467" y="692"/>
                  </a:lnTo>
                  <a:lnTo>
                    <a:pt x="472" y="692"/>
                  </a:lnTo>
                  <a:lnTo>
                    <a:pt x="477" y="687"/>
                  </a:lnTo>
                  <a:lnTo>
                    <a:pt x="228" y="569"/>
                  </a:lnTo>
                  <a:lnTo>
                    <a:pt x="245" y="564"/>
                  </a:lnTo>
                  <a:lnTo>
                    <a:pt x="274" y="559"/>
                  </a:lnTo>
                  <a:lnTo>
                    <a:pt x="312" y="550"/>
                  </a:lnTo>
                  <a:lnTo>
                    <a:pt x="358" y="542"/>
                  </a:lnTo>
                  <a:lnTo>
                    <a:pt x="410" y="532"/>
                  </a:lnTo>
                  <a:lnTo>
                    <a:pt x="467" y="521"/>
                  </a:lnTo>
                  <a:lnTo>
                    <a:pt x="527" y="510"/>
                  </a:lnTo>
                  <a:lnTo>
                    <a:pt x="587" y="499"/>
                  </a:lnTo>
                  <a:lnTo>
                    <a:pt x="646" y="488"/>
                  </a:lnTo>
                  <a:lnTo>
                    <a:pt x="703" y="478"/>
                  </a:lnTo>
                  <a:lnTo>
                    <a:pt x="757" y="468"/>
                  </a:lnTo>
                  <a:lnTo>
                    <a:pt x="804" y="458"/>
                  </a:lnTo>
                  <a:lnTo>
                    <a:pt x="844" y="452"/>
                  </a:lnTo>
                  <a:lnTo>
                    <a:pt x="874" y="446"/>
                  </a:lnTo>
                  <a:lnTo>
                    <a:pt x="894" y="442"/>
                  </a:lnTo>
                  <a:lnTo>
                    <a:pt x="901" y="441"/>
                  </a:lnTo>
                  <a:lnTo>
                    <a:pt x="913" y="448"/>
                  </a:lnTo>
                  <a:lnTo>
                    <a:pt x="924" y="454"/>
                  </a:lnTo>
                  <a:lnTo>
                    <a:pt x="937" y="461"/>
                  </a:lnTo>
                  <a:lnTo>
                    <a:pt x="950" y="468"/>
                  </a:lnTo>
                  <a:lnTo>
                    <a:pt x="962" y="475"/>
                  </a:lnTo>
                  <a:lnTo>
                    <a:pt x="974" y="483"/>
                  </a:lnTo>
                  <a:lnTo>
                    <a:pt x="985" y="490"/>
                  </a:lnTo>
                  <a:lnTo>
                    <a:pt x="996" y="499"/>
                  </a:lnTo>
                  <a:lnTo>
                    <a:pt x="995" y="527"/>
                  </a:lnTo>
                  <a:lnTo>
                    <a:pt x="991" y="553"/>
                  </a:lnTo>
                  <a:lnTo>
                    <a:pt x="985" y="579"/>
                  </a:lnTo>
                  <a:lnTo>
                    <a:pt x="979" y="604"/>
                  </a:lnTo>
                  <a:lnTo>
                    <a:pt x="971" y="595"/>
                  </a:lnTo>
                  <a:lnTo>
                    <a:pt x="964" y="587"/>
                  </a:lnTo>
                  <a:lnTo>
                    <a:pt x="956" y="578"/>
                  </a:lnTo>
                  <a:lnTo>
                    <a:pt x="949" y="571"/>
                  </a:lnTo>
                  <a:lnTo>
                    <a:pt x="942" y="563"/>
                  </a:lnTo>
                  <a:lnTo>
                    <a:pt x="934" y="556"/>
                  </a:lnTo>
                  <a:lnTo>
                    <a:pt x="925" y="548"/>
                  </a:lnTo>
                  <a:lnTo>
                    <a:pt x="916" y="542"/>
                  </a:lnTo>
                  <a:lnTo>
                    <a:pt x="923" y="542"/>
                  </a:lnTo>
                  <a:lnTo>
                    <a:pt x="931" y="544"/>
                  </a:lnTo>
                  <a:lnTo>
                    <a:pt x="938" y="549"/>
                  </a:lnTo>
                  <a:lnTo>
                    <a:pt x="945" y="555"/>
                  </a:lnTo>
                  <a:lnTo>
                    <a:pt x="952" y="560"/>
                  </a:lnTo>
                  <a:lnTo>
                    <a:pt x="960" y="562"/>
                  </a:lnTo>
                  <a:lnTo>
                    <a:pt x="967" y="562"/>
                  </a:lnTo>
                  <a:lnTo>
                    <a:pt x="976" y="558"/>
                  </a:lnTo>
                  <a:lnTo>
                    <a:pt x="968" y="545"/>
                  </a:lnTo>
                  <a:lnTo>
                    <a:pt x="959" y="533"/>
                  </a:lnTo>
                  <a:lnTo>
                    <a:pt x="949" y="523"/>
                  </a:lnTo>
                  <a:lnTo>
                    <a:pt x="937" y="512"/>
                  </a:lnTo>
                  <a:lnTo>
                    <a:pt x="925" y="502"/>
                  </a:lnTo>
                  <a:lnTo>
                    <a:pt x="913" y="494"/>
                  </a:lnTo>
                  <a:lnTo>
                    <a:pt x="900" y="486"/>
                  </a:lnTo>
                  <a:lnTo>
                    <a:pt x="887" y="480"/>
                  </a:lnTo>
                  <a:lnTo>
                    <a:pt x="896" y="481"/>
                  </a:lnTo>
                  <a:lnTo>
                    <a:pt x="904" y="482"/>
                  </a:lnTo>
                  <a:lnTo>
                    <a:pt x="913" y="484"/>
                  </a:lnTo>
                  <a:lnTo>
                    <a:pt x="921" y="486"/>
                  </a:lnTo>
                  <a:lnTo>
                    <a:pt x="930" y="488"/>
                  </a:lnTo>
                  <a:lnTo>
                    <a:pt x="938" y="492"/>
                  </a:lnTo>
                  <a:lnTo>
                    <a:pt x="946" y="495"/>
                  </a:lnTo>
                  <a:lnTo>
                    <a:pt x="953" y="499"/>
                  </a:lnTo>
                  <a:lnTo>
                    <a:pt x="958" y="500"/>
                  </a:lnTo>
                  <a:lnTo>
                    <a:pt x="962" y="503"/>
                  </a:lnTo>
                  <a:lnTo>
                    <a:pt x="966" y="508"/>
                  </a:lnTo>
                  <a:lnTo>
                    <a:pt x="969" y="511"/>
                  </a:lnTo>
                  <a:lnTo>
                    <a:pt x="974" y="515"/>
                  </a:lnTo>
                  <a:lnTo>
                    <a:pt x="978" y="516"/>
                  </a:lnTo>
                  <a:lnTo>
                    <a:pt x="982" y="515"/>
                  </a:lnTo>
                  <a:lnTo>
                    <a:pt x="988" y="511"/>
                  </a:lnTo>
                  <a:lnTo>
                    <a:pt x="980" y="501"/>
                  </a:lnTo>
                  <a:lnTo>
                    <a:pt x="971" y="494"/>
                  </a:lnTo>
                  <a:lnTo>
                    <a:pt x="962" y="487"/>
                  </a:lnTo>
                  <a:lnTo>
                    <a:pt x="952" y="482"/>
                  </a:lnTo>
                  <a:lnTo>
                    <a:pt x="942" y="478"/>
                  </a:lnTo>
                  <a:lnTo>
                    <a:pt x="931" y="474"/>
                  </a:lnTo>
                  <a:lnTo>
                    <a:pt x="919" y="470"/>
                  </a:lnTo>
                  <a:lnTo>
                    <a:pt x="908" y="467"/>
                  </a:lnTo>
                  <a:lnTo>
                    <a:pt x="902" y="465"/>
                  </a:lnTo>
                  <a:lnTo>
                    <a:pt x="894" y="464"/>
                  </a:lnTo>
                  <a:lnTo>
                    <a:pt x="888" y="464"/>
                  </a:lnTo>
                  <a:lnTo>
                    <a:pt x="883" y="468"/>
                  </a:lnTo>
                  <a:lnTo>
                    <a:pt x="883" y="471"/>
                  </a:lnTo>
                  <a:lnTo>
                    <a:pt x="884" y="474"/>
                  </a:lnTo>
                  <a:lnTo>
                    <a:pt x="885" y="477"/>
                  </a:lnTo>
                  <a:lnTo>
                    <a:pt x="887" y="479"/>
                  </a:lnTo>
                  <a:lnTo>
                    <a:pt x="880" y="481"/>
                  </a:lnTo>
                  <a:lnTo>
                    <a:pt x="871" y="482"/>
                  </a:lnTo>
                  <a:lnTo>
                    <a:pt x="865" y="484"/>
                  </a:lnTo>
                  <a:lnTo>
                    <a:pt x="863" y="493"/>
                  </a:lnTo>
                  <a:lnTo>
                    <a:pt x="872" y="496"/>
                  </a:lnTo>
                  <a:lnTo>
                    <a:pt x="881" y="499"/>
                  </a:lnTo>
                  <a:lnTo>
                    <a:pt x="889" y="502"/>
                  </a:lnTo>
                  <a:lnTo>
                    <a:pt x="899" y="504"/>
                  </a:lnTo>
                  <a:lnTo>
                    <a:pt x="906" y="508"/>
                  </a:lnTo>
                  <a:lnTo>
                    <a:pt x="915" y="512"/>
                  </a:lnTo>
                  <a:lnTo>
                    <a:pt x="922" y="517"/>
                  </a:lnTo>
                  <a:lnTo>
                    <a:pt x="930" y="523"/>
                  </a:lnTo>
                  <a:lnTo>
                    <a:pt x="923" y="524"/>
                  </a:lnTo>
                  <a:lnTo>
                    <a:pt x="916" y="524"/>
                  </a:lnTo>
                  <a:lnTo>
                    <a:pt x="909" y="523"/>
                  </a:lnTo>
                  <a:lnTo>
                    <a:pt x="902" y="520"/>
                  </a:lnTo>
                  <a:lnTo>
                    <a:pt x="894" y="518"/>
                  </a:lnTo>
                  <a:lnTo>
                    <a:pt x="887" y="517"/>
                  </a:lnTo>
                  <a:lnTo>
                    <a:pt x="881" y="519"/>
                  </a:lnTo>
                  <a:lnTo>
                    <a:pt x="873" y="523"/>
                  </a:lnTo>
                  <a:lnTo>
                    <a:pt x="876" y="534"/>
                  </a:lnTo>
                  <a:lnTo>
                    <a:pt x="883" y="544"/>
                  </a:lnTo>
                  <a:lnTo>
                    <a:pt x="890" y="551"/>
                  </a:lnTo>
                  <a:lnTo>
                    <a:pt x="900" y="559"/>
                  </a:lnTo>
                  <a:lnTo>
                    <a:pt x="908" y="566"/>
                  </a:lnTo>
                  <a:lnTo>
                    <a:pt x="918" y="575"/>
                  </a:lnTo>
                  <a:lnTo>
                    <a:pt x="925" y="586"/>
                  </a:lnTo>
                  <a:lnTo>
                    <a:pt x="932" y="597"/>
                  </a:lnTo>
                  <a:lnTo>
                    <a:pt x="915" y="601"/>
                  </a:lnTo>
                  <a:lnTo>
                    <a:pt x="897" y="605"/>
                  </a:lnTo>
                  <a:lnTo>
                    <a:pt x="880" y="610"/>
                  </a:lnTo>
                  <a:lnTo>
                    <a:pt x="862" y="616"/>
                  </a:lnTo>
                  <a:lnTo>
                    <a:pt x="845" y="621"/>
                  </a:lnTo>
                  <a:lnTo>
                    <a:pt x="828" y="625"/>
                  </a:lnTo>
                  <a:lnTo>
                    <a:pt x="810" y="628"/>
                  </a:lnTo>
                  <a:lnTo>
                    <a:pt x="793" y="630"/>
                  </a:lnTo>
                  <a:lnTo>
                    <a:pt x="796" y="606"/>
                  </a:lnTo>
                  <a:lnTo>
                    <a:pt x="798" y="580"/>
                  </a:lnTo>
                  <a:lnTo>
                    <a:pt x="796" y="556"/>
                  </a:lnTo>
                  <a:lnTo>
                    <a:pt x="793" y="532"/>
                  </a:lnTo>
                  <a:lnTo>
                    <a:pt x="788" y="525"/>
                  </a:lnTo>
                  <a:lnTo>
                    <a:pt x="783" y="516"/>
                  </a:lnTo>
                  <a:lnTo>
                    <a:pt x="778" y="509"/>
                  </a:lnTo>
                  <a:lnTo>
                    <a:pt x="769" y="507"/>
                  </a:lnTo>
                  <a:lnTo>
                    <a:pt x="761" y="521"/>
                  </a:lnTo>
                  <a:lnTo>
                    <a:pt x="755" y="538"/>
                  </a:lnTo>
                  <a:lnTo>
                    <a:pt x="750" y="554"/>
                  </a:lnTo>
                  <a:lnTo>
                    <a:pt x="741" y="569"/>
                  </a:lnTo>
                  <a:lnTo>
                    <a:pt x="703" y="507"/>
                  </a:lnTo>
                  <a:lnTo>
                    <a:pt x="692" y="507"/>
                  </a:lnTo>
                  <a:lnTo>
                    <a:pt x="692" y="516"/>
                  </a:lnTo>
                  <a:lnTo>
                    <a:pt x="700" y="528"/>
                  </a:lnTo>
                  <a:lnTo>
                    <a:pt x="706" y="540"/>
                  </a:lnTo>
                  <a:lnTo>
                    <a:pt x="712" y="551"/>
                  </a:lnTo>
                  <a:lnTo>
                    <a:pt x="717" y="564"/>
                  </a:lnTo>
                  <a:lnTo>
                    <a:pt x="722" y="576"/>
                  </a:lnTo>
                  <a:lnTo>
                    <a:pt x="727" y="589"/>
                  </a:lnTo>
                  <a:lnTo>
                    <a:pt x="730" y="603"/>
                  </a:lnTo>
                  <a:lnTo>
                    <a:pt x="733" y="616"/>
                  </a:lnTo>
                  <a:lnTo>
                    <a:pt x="742" y="613"/>
                  </a:lnTo>
                  <a:lnTo>
                    <a:pt x="749" y="608"/>
                  </a:lnTo>
                  <a:lnTo>
                    <a:pt x="754" y="603"/>
                  </a:lnTo>
                  <a:lnTo>
                    <a:pt x="760" y="596"/>
                  </a:lnTo>
                  <a:lnTo>
                    <a:pt x="764" y="589"/>
                  </a:lnTo>
                  <a:lnTo>
                    <a:pt x="767" y="580"/>
                  </a:lnTo>
                  <a:lnTo>
                    <a:pt x="770" y="573"/>
                  </a:lnTo>
                  <a:lnTo>
                    <a:pt x="774" y="565"/>
                  </a:lnTo>
                  <a:lnTo>
                    <a:pt x="778" y="573"/>
                  </a:lnTo>
                  <a:lnTo>
                    <a:pt x="776" y="590"/>
                  </a:lnTo>
                  <a:lnTo>
                    <a:pt x="772" y="607"/>
                  </a:lnTo>
                  <a:lnTo>
                    <a:pt x="767" y="623"/>
                  </a:lnTo>
                  <a:lnTo>
                    <a:pt x="761" y="640"/>
                  </a:lnTo>
                  <a:lnTo>
                    <a:pt x="754" y="656"/>
                  </a:lnTo>
                  <a:lnTo>
                    <a:pt x="748" y="672"/>
                  </a:lnTo>
                  <a:lnTo>
                    <a:pt x="742" y="688"/>
                  </a:lnTo>
                  <a:lnTo>
                    <a:pt x="735" y="703"/>
                  </a:lnTo>
                  <a:lnTo>
                    <a:pt x="775" y="707"/>
                  </a:lnTo>
                  <a:lnTo>
                    <a:pt x="778" y="697"/>
                  </a:lnTo>
                  <a:lnTo>
                    <a:pt x="781" y="683"/>
                  </a:lnTo>
                  <a:lnTo>
                    <a:pt x="784" y="670"/>
                  </a:lnTo>
                  <a:lnTo>
                    <a:pt x="788" y="661"/>
                  </a:lnTo>
                  <a:lnTo>
                    <a:pt x="808" y="657"/>
                  </a:lnTo>
                  <a:lnTo>
                    <a:pt x="828" y="652"/>
                  </a:lnTo>
                  <a:lnTo>
                    <a:pt x="848" y="647"/>
                  </a:lnTo>
                  <a:lnTo>
                    <a:pt x="869" y="641"/>
                  </a:lnTo>
                  <a:lnTo>
                    <a:pt x="889" y="636"/>
                  </a:lnTo>
                  <a:lnTo>
                    <a:pt x="908" y="631"/>
                  </a:lnTo>
                  <a:lnTo>
                    <a:pt x="929" y="625"/>
                  </a:lnTo>
                  <a:lnTo>
                    <a:pt x="949" y="621"/>
                  </a:lnTo>
                  <a:lnTo>
                    <a:pt x="955" y="630"/>
                  </a:lnTo>
                  <a:lnTo>
                    <a:pt x="962" y="638"/>
                  </a:lnTo>
                  <a:lnTo>
                    <a:pt x="966" y="647"/>
                  </a:lnTo>
                  <a:lnTo>
                    <a:pt x="970" y="656"/>
                  </a:lnTo>
                  <a:lnTo>
                    <a:pt x="873" y="687"/>
                  </a:lnTo>
                  <a:lnTo>
                    <a:pt x="881" y="715"/>
                  </a:lnTo>
                  <a:lnTo>
                    <a:pt x="883" y="714"/>
                  </a:lnTo>
                  <a:lnTo>
                    <a:pt x="890" y="712"/>
                  </a:lnTo>
                  <a:lnTo>
                    <a:pt x="900" y="709"/>
                  </a:lnTo>
                  <a:lnTo>
                    <a:pt x="913" y="704"/>
                  </a:lnTo>
                  <a:lnTo>
                    <a:pt x="927" y="699"/>
                  </a:lnTo>
                  <a:lnTo>
                    <a:pt x="940" y="694"/>
                  </a:lnTo>
                  <a:lnTo>
                    <a:pt x="953" y="688"/>
                  </a:lnTo>
                  <a:lnTo>
                    <a:pt x="965" y="684"/>
                  </a:lnTo>
                  <a:lnTo>
                    <a:pt x="961" y="734"/>
                  </a:lnTo>
                  <a:lnTo>
                    <a:pt x="874" y="763"/>
                  </a:lnTo>
                  <a:lnTo>
                    <a:pt x="881" y="7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8" name="Freeform 20"/>
            <p:cNvSpPr>
              <a:spLocks/>
            </p:cNvSpPr>
            <p:nvPr/>
          </p:nvSpPr>
          <p:spPr bwMode="auto">
            <a:xfrm>
              <a:off x="3358" y="1259"/>
              <a:ext cx="94" cy="28"/>
            </a:xfrm>
            <a:custGeom>
              <a:avLst/>
              <a:gdLst/>
              <a:ahLst/>
              <a:cxnLst>
                <a:cxn ang="0">
                  <a:pos x="474" y="142"/>
                </a:cxn>
                <a:cxn ang="0">
                  <a:pos x="467" y="143"/>
                </a:cxn>
                <a:cxn ang="0">
                  <a:pos x="461" y="140"/>
                </a:cxn>
                <a:cxn ang="0">
                  <a:pos x="454" y="135"/>
                </a:cxn>
                <a:cxn ang="0">
                  <a:pos x="449" y="130"/>
                </a:cxn>
                <a:cxn ang="0">
                  <a:pos x="426" y="111"/>
                </a:cxn>
                <a:cxn ang="0">
                  <a:pos x="403" y="94"/>
                </a:cxn>
                <a:cxn ang="0">
                  <a:pos x="378" y="80"/>
                </a:cxn>
                <a:cxn ang="0">
                  <a:pos x="351" y="68"/>
                </a:cxn>
                <a:cxn ang="0">
                  <a:pos x="325" y="60"/>
                </a:cxn>
                <a:cxn ang="0">
                  <a:pos x="296" y="52"/>
                </a:cxn>
                <a:cxn ang="0">
                  <a:pos x="267" y="47"/>
                </a:cxn>
                <a:cxn ang="0">
                  <a:pos x="237" y="45"/>
                </a:cxn>
                <a:cxn ang="0">
                  <a:pos x="208" y="44"/>
                </a:cxn>
                <a:cxn ang="0">
                  <a:pos x="178" y="44"/>
                </a:cxn>
                <a:cxn ang="0">
                  <a:pos x="148" y="47"/>
                </a:cxn>
                <a:cxn ang="0">
                  <a:pos x="119" y="51"/>
                </a:cxn>
                <a:cxn ang="0">
                  <a:pos x="91" y="57"/>
                </a:cxn>
                <a:cxn ang="0">
                  <a:pos x="63" y="63"/>
                </a:cxn>
                <a:cxn ang="0">
                  <a:pos x="35" y="71"/>
                </a:cxn>
                <a:cxn ang="0">
                  <a:pos x="9" y="81"/>
                </a:cxn>
                <a:cxn ang="0">
                  <a:pos x="5" y="77"/>
                </a:cxn>
                <a:cxn ang="0">
                  <a:pos x="2" y="73"/>
                </a:cxn>
                <a:cxn ang="0">
                  <a:pos x="0" y="66"/>
                </a:cxn>
                <a:cxn ang="0">
                  <a:pos x="0" y="59"/>
                </a:cxn>
                <a:cxn ang="0">
                  <a:pos x="14" y="48"/>
                </a:cxn>
                <a:cxn ang="0">
                  <a:pos x="29" y="38"/>
                </a:cxn>
                <a:cxn ang="0">
                  <a:pos x="43" y="30"/>
                </a:cxn>
                <a:cxn ang="0">
                  <a:pos x="60" y="22"/>
                </a:cxn>
                <a:cxn ang="0">
                  <a:pos x="76" y="16"/>
                </a:cxn>
                <a:cxn ang="0">
                  <a:pos x="93" y="11"/>
                </a:cxn>
                <a:cxn ang="0">
                  <a:pos x="110" y="7"/>
                </a:cxn>
                <a:cxn ang="0">
                  <a:pos x="127" y="4"/>
                </a:cxn>
                <a:cxn ang="0">
                  <a:pos x="145" y="2"/>
                </a:cxn>
                <a:cxn ang="0">
                  <a:pos x="162" y="1"/>
                </a:cxn>
                <a:cxn ang="0">
                  <a:pos x="180" y="0"/>
                </a:cxn>
                <a:cxn ang="0">
                  <a:pos x="199" y="1"/>
                </a:cxn>
                <a:cxn ang="0">
                  <a:pos x="217" y="2"/>
                </a:cxn>
                <a:cxn ang="0">
                  <a:pos x="235" y="4"/>
                </a:cxn>
                <a:cxn ang="0">
                  <a:pos x="253" y="6"/>
                </a:cxn>
                <a:cxn ang="0">
                  <a:pos x="270" y="9"/>
                </a:cxn>
                <a:cxn ang="0">
                  <a:pos x="285" y="13"/>
                </a:cxn>
                <a:cxn ang="0">
                  <a:pos x="300" y="16"/>
                </a:cxn>
                <a:cxn ang="0">
                  <a:pos x="315" y="20"/>
                </a:cxn>
                <a:cxn ang="0">
                  <a:pos x="330" y="25"/>
                </a:cxn>
                <a:cxn ang="0">
                  <a:pos x="345" y="31"/>
                </a:cxn>
                <a:cxn ang="0">
                  <a:pos x="359" y="37"/>
                </a:cxn>
                <a:cxn ang="0">
                  <a:pos x="374" y="45"/>
                </a:cxn>
                <a:cxn ang="0">
                  <a:pos x="387" y="53"/>
                </a:cxn>
                <a:cxn ang="0">
                  <a:pos x="401" y="62"/>
                </a:cxn>
                <a:cxn ang="0">
                  <a:pos x="413" y="70"/>
                </a:cxn>
                <a:cxn ang="0">
                  <a:pos x="425" y="81"/>
                </a:cxn>
                <a:cxn ang="0">
                  <a:pos x="437" y="92"/>
                </a:cxn>
                <a:cxn ang="0">
                  <a:pos x="448" y="104"/>
                </a:cxn>
                <a:cxn ang="0">
                  <a:pos x="457" y="115"/>
                </a:cxn>
                <a:cxn ang="0">
                  <a:pos x="466" y="128"/>
                </a:cxn>
                <a:cxn ang="0">
                  <a:pos x="474" y="142"/>
                </a:cxn>
              </a:cxnLst>
              <a:rect l="0" t="0" r="r" b="b"/>
              <a:pathLst>
                <a:path w="474" h="143">
                  <a:moveTo>
                    <a:pt x="474" y="142"/>
                  </a:moveTo>
                  <a:lnTo>
                    <a:pt x="467" y="143"/>
                  </a:lnTo>
                  <a:lnTo>
                    <a:pt x="461" y="140"/>
                  </a:lnTo>
                  <a:lnTo>
                    <a:pt x="454" y="135"/>
                  </a:lnTo>
                  <a:lnTo>
                    <a:pt x="449" y="130"/>
                  </a:lnTo>
                  <a:lnTo>
                    <a:pt x="426" y="111"/>
                  </a:lnTo>
                  <a:lnTo>
                    <a:pt x="403" y="94"/>
                  </a:lnTo>
                  <a:lnTo>
                    <a:pt x="378" y="80"/>
                  </a:lnTo>
                  <a:lnTo>
                    <a:pt x="351" y="68"/>
                  </a:lnTo>
                  <a:lnTo>
                    <a:pt x="325" y="60"/>
                  </a:lnTo>
                  <a:lnTo>
                    <a:pt x="296" y="52"/>
                  </a:lnTo>
                  <a:lnTo>
                    <a:pt x="267" y="47"/>
                  </a:lnTo>
                  <a:lnTo>
                    <a:pt x="237" y="45"/>
                  </a:lnTo>
                  <a:lnTo>
                    <a:pt x="208" y="44"/>
                  </a:lnTo>
                  <a:lnTo>
                    <a:pt x="178" y="44"/>
                  </a:lnTo>
                  <a:lnTo>
                    <a:pt x="148" y="47"/>
                  </a:lnTo>
                  <a:lnTo>
                    <a:pt x="119" y="51"/>
                  </a:lnTo>
                  <a:lnTo>
                    <a:pt x="91" y="57"/>
                  </a:lnTo>
                  <a:lnTo>
                    <a:pt x="63" y="63"/>
                  </a:lnTo>
                  <a:lnTo>
                    <a:pt x="35" y="71"/>
                  </a:lnTo>
                  <a:lnTo>
                    <a:pt x="9" y="81"/>
                  </a:lnTo>
                  <a:lnTo>
                    <a:pt x="5" y="77"/>
                  </a:lnTo>
                  <a:lnTo>
                    <a:pt x="2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14" y="48"/>
                  </a:lnTo>
                  <a:lnTo>
                    <a:pt x="29" y="38"/>
                  </a:lnTo>
                  <a:lnTo>
                    <a:pt x="43" y="30"/>
                  </a:lnTo>
                  <a:lnTo>
                    <a:pt x="60" y="22"/>
                  </a:lnTo>
                  <a:lnTo>
                    <a:pt x="76" y="16"/>
                  </a:lnTo>
                  <a:lnTo>
                    <a:pt x="93" y="11"/>
                  </a:lnTo>
                  <a:lnTo>
                    <a:pt x="110" y="7"/>
                  </a:lnTo>
                  <a:lnTo>
                    <a:pt x="127" y="4"/>
                  </a:lnTo>
                  <a:lnTo>
                    <a:pt x="145" y="2"/>
                  </a:lnTo>
                  <a:lnTo>
                    <a:pt x="162" y="1"/>
                  </a:lnTo>
                  <a:lnTo>
                    <a:pt x="180" y="0"/>
                  </a:lnTo>
                  <a:lnTo>
                    <a:pt x="199" y="1"/>
                  </a:lnTo>
                  <a:lnTo>
                    <a:pt x="217" y="2"/>
                  </a:lnTo>
                  <a:lnTo>
                    <a:pt x="235" y="4"/>
                  </a:lnTo>
                  <a:lnTo>
                    <a:pt x="253" y="6"/>
                  </a:lnTo>
                  <a:lnTo>
                    <a:pt x="270" y="9"/>
                  </a:lnTo>
                  <a:lnTo>
                    <a:pt x="285" y="13"/>
                  </a:lnTo>
                  <a:lnTo>
                    <a:pt x="300" y="16"/>
                  </a:lnTo>
                  <a:lnTo>
                    <a:pt x="315" y="20"/>
                  </a:lnTo>
                  <a:lnTo>
                    <a:pt x="330" y="25"/>
                  </a:lnTo>
                  <a:lnTo>
                    <a:pt x="345" y="31"/>
                  </a:lnTo>
                  <a:lnTo>
                    <a:pt x="359" y="37"/>
                  </a:lnTo>
                  <a:lnTo>
                    <a:pt x="374" y="45"/>
                  </a:lnTo>
                  <a:lnTo>
                    <a:pt x="387" y="53"/>
                  </a:lnTo>
                  <a:lnTo>
                    <a:pt x="401" y="62"/>
                  </a:lnTo>
                  <a:lnTo>
                    <a:pt x="413" y="70"/>
                  </a:lnTo>
                  <a:lnTo>
                    <a:pt x="425" y="81"/>
                  </a:lnTo>
                  <a:lnTo>
                    <a:pt x="437" y="92"/>
                  </a:lnTo>
                  <a:lnTo>
                    <a:pt x="448" y="104"/>
                  </a:lnTo>
                  <a:lnTo>
                    <a:pt x="457" y="115"/>
                  </a:lnTo>
                  <a:lnTo>
                    <a:pt x="466" y="128"/>
                  </a:lnTo>
                  <a:lnTo>
                    <a:pt x="474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09" name="Freeform 21"/>
            <p:cNvSpPr>
              <a:spLocks/>
            </p:cNvSpPr>
            <p:nvPr/>
          </p:nvSpPr>
          <p:spPr bwMode="auto">
            <a:xfrm>
              <a:off x="3128" y="1274"/>
              <a:ext cx="185" cy="186"/>
            </a:xfrm>
            <a:custGeom>
              <a:avLst/>
              <a:gdLst/>
              <a:ahLst/>
              <a:cxnLst>
                <a:cxn ang="0">
                  <a:pos x="869" y="757"/>
                </a:cxn>
                <a:cxn ang="0">
                  <a:pos x="895" y="45"/>
                </a:cxn>
                <a:cxn ang="0">
                  <a:pos x="169" y="35"/>
                </a:cxn>
                <a:cxn ang="0">
                  <a:pos x="189" y="812"/>
                </a:cxn>
                <a:cxn ang="0">
                  <a:pos x="184" y="816"/>
                </a:cxn>
                <a:cxn ang="0">
                  <a:pos x="176" y="819"/>
                </a:cxn>
                <a:cxn ang="0">
                  <a:pos x="167" y="820"/>
                </a:cxn>
                <a:cxn ang="0">
                  <a:pos x="163" y="818"/>
                </a:cxn>
                <a:cxn ang="0">
                  <a:pos x="129" y="57"/>
                </a:cxn>
                <a:cxn ang="0">
                  <a:pos x="22" y="154"/>
                </a:cxn>
                <a:cxn ang="0">
                  <a:pos x="25" y="268"/>
                </a:cxn>
                <a:cxn ang="0">
                  <a:pos x="34" y="521"/>
                </a:cxn>
                <a:cxn ang="0">
                  <a:pos x="43" y="776"/>
                </a:cxn>
                <a:cxn ang="0">
                  <a:pos x="49" y="894"/>
                </a:cxn>
                <a:cxn ang="0">
                  <a:pos x="64" y="888"/>
                </a:cxn>
                <a:cxn ang="0">
                  <a:pos x="81" y="880"/>
                </a:cxn>
                <a:cxn ang="0">
                  <a:pos x="100" y="873"/>
                </a:cxn>
                <a:cxn ang="0">
                  <a:pos x="118" y="865"/>
                </a:cxn>
                <a:cxn ang="0">
                  <a:pos x="134" y="859"/>
                </a:cxn>
                <a:cxn ang="0">
                  <a:pos x="148" y="854"/>
                </a:cxn>
                <a:cxn ang="0">
                  <a:pos x="157" y="850"/>
                </a:cxn>
                <a:cxn ang="0">
                  <a:pos x="161" y="850"/>
                </a:cxn>
                <a:cxn ang="0">
                  <a:pos x="146" y="861"/>
                </a:cxn>
                <a:cxn ang="0">
                  <a:pos x="131" y="872"/>
                </a:cxn>
                <a:cxn ang="0">
                  <a:pos x="114" y="880"/>
                </a:cxn>
                <a:cxn ang="0">
                  <a:pos x="96" y="890"/>
                </a:cxn>
                <a:cxn ang="0">
                  <a:pos x="78" y="900"/>
                </a:cxn>
                <a:cxn ang="0">
                  <a:pos x="61" y="908"/>
                </a:cxn>
                <a:cxn ang="0">
                  <a:pos x="44" y="918"/>
                </a:cxn>
                <a:cxn ang="0">
                  <a:pos x="29" y="927"/>
                </a:cxn>
                <a:cxn ang="0">
                  <a:pos x="24" y="894"/>
                </a:cxn>
                <a:cxn ang="0">
                  <a:pos x="18" y="809"/>
                </a:cxn>
                <a:cxn ang="0">
                  <a:pos x="12" y="688"/>
                </a:cxn>
                <a:cxn ang="0">
                  <a:pos x="8" y="548"/>
                </a:cxn>
                <a:cxn ang="0">
                  <a:pos x="4" y="406"/>
                </a:cxn>
                <a:cxn ang="0">
                  <a:pos x="0" y="278"/>
                </a:cxn>
                <a:cxn ang="0">
                  <a:pos x="0" y="182"/>
                </a:cxn>
                <a:cxn ang="0">
                  <a:pos x="1" y="134"/>
                </a:cxn>
                <a:cxn ang="0">
                  <a:pos x="137" y="0"/>
                </a:cxn>
                <a:cxn ang="0">
                  <a:pos x="923" y="20"/>
                </a:cxn>
                <a:cxn ang="0">
                  <a:pos x="922" y="52"/>
                </a:cxn>
                <a:cxn ang="0">
                  <a:pos x="918" y="138"/>
                </a:cxn>
                <a:cxn ang="0">
                  <a:pos x="914" y="259"/>
                </a:cxn>
                <a:cxn ang="0">
                  <a:pos x="907" y="397"/>
                </a:cxn>
                <a:cxn ang="0">
                  <a:pos x="901" y="535"/>
                </a:cxn>
                <a:cxn ang="0">
                  <a:pos x="895" y="656"/>
                </a:cxn>
                <a:cxn ang="0">
                  <a:pos x="891" y="740"/>
                </a:cxn>
                <a:cxn ang="0">
                  <a:pos x="889" y="771"/>
                </a:cxn>
                <a:cxn ang="0">
                  <a:pos x="869" y="757"/>
                </a:cxn>
              </a:cxnLst>
              <a:rect l="0" t="0" r="r" b="b"/>
              <a:pathLst>
                <a:path w="923" h="927">
                  <a:moveTo>
                    <a:pt x="869" y="757"/>
                  </a:moveTo>
                  <a:lnTo>
                    <a:pt x="895" y="45"/>
                  </a:lnTo>
                  <a:lnTo>
                    <a:pt x="169" y="35"/>
                  </a:lnTo>
                  <a:lnTo>
                    <a:pt x="189" y="812"/>
                  </a:lnTo>
                  <a:lnTo>
                    <a:pt x="184" y="816"/>
                  </a:lnTo>
                  <a:lnTo>
                    <a:pt x="176" y="819"/>
                  </a:lnTo>
                  <a:lnTo>
                    <a:pt x="167" y="820"/>
                  </a:lnTo>
                  <a:lnTo>
                    <a:pt x="163" y="818"/>
                  </a:lnTo>
                  <a:lnTo>
                    <a:pt x="129" y="57"/>
                  </a:lnTo>
                  <a:lnTo>
                    <a:pt x="22" y="154"/>
                  </a:lnTo>
                  <a:lnTo>
                    <a:pt x="25" y="268"/>
                  </a:lnTo>
                  <a:lnTo>
                    <a:pt x="34" y="521"/>
                  </a:lnTo>
                  <a:lnTo>
                    <a:pt x="43" y="776"/>
                  </a:lnTo>
                  <a:lnTo>
                    <a:pt x="49" y="894"/>
                  </a:lnTo>
                  <a:lnTo>
                    <a:pt x="64" y="888"/>
                  </a:lnTo>
                  <a:lnTo>
                    <a:pt x="81" y="880"/>
                  </a:lnTo>
                  <a:lnTo>
                    <a:pt x="100" y="873"/>
                  </a:lnTo>
                  <a:lnTo>
                    <a:pt x="118" y="865"/>
                  </a:lnTo>
                  <a:lnTo>
                    <a:pt x="134" y="859"/>
                  </a:lnTo>
                  <a:lnTo>
                    <a:pt x="148" y="854"/>
                  </a:lnTo>
                  <a:lnTo>
                    <a:pt x="157" y="850"/>
                  </a:lnTo>
                  <a:lnTo>
                    <a:pt x="161" y="850"/>
                  </a:lnTo>
                  <a:lnTo>
                    <a:pt x="146" y="861"/>
                  </a:lnTo>
                  <a:lnTo>
                    <a:pt x="131" y="872"/>
                  </a:lnTo>
                  <a:lnTo>
                    <a:pt x="114" y="880"/>
                  </a:lnTo>
                  <a:lnTo>
                    <a:pt x="96" y="890"/>
                  </a:lnTo>
                  <a:lnTo>
                    <a:pt x="78" y="900"/>
                  </a:lnTo>
                  <a:lnTo>
                    <a:pt x="61" y="908"/>
                  </a:lnTo>
                  <a:lnTo>
                    <a:pt x="44" y="918"/>
                  </a:lnTo>
                  <a:lnTo>
                    <a:pt x="29" y="927"/>
                  </a:lnTo>
                  <a:lnTo>
                    <a:pt x="24" y="894"/>
                  </a:lnTo>
                  <a:lnTo>
                    <a:pt x="18" y="809"/>
                  </a:lnTo>
                  <a:lnTo>
                    <a:pt x="12" y="688"/>
                  </a:lnTo>
                  <a:lnTo>
                    <a:pt x="8" y="548"/>
                  </a:lnTo>
                  <a:lnTo>
                    <a:pt x="4" y="406"/>
                  </a:lnTo>
                  <a:lnTo>
                    <a:pt x="0" y="278"/>
                  </a:lnTo>
                  <a:lnTo>
                    <a:pt x="0" y="182"/>
                  </a:lnTo>
                  <a:lnTo>
                    <a:pt x="1" y="134"/>
                  </a:lnTo>
                  <a:lnTo>
                    <a:pt x="137" y="0"/>
                  </a:lnTo>
                  <a:lnTo>
                    <a:pt x="923" y="20"/>
                  </a:lnTo>
                  <a:lnTo>
                    <a:pt x="922" y="52"/>
                  </a:lnTo>
                  <a:lnTo>
                    <a:pt x="918" y="138"/>
                  </a:lnTo>
                  <a:lnTo>
                    <a:pt x="914" y="259"/>
                  </a:lnTo>
                  <a:lnTo>
                    <a:pt x="907" y="397"/>
                  </a:lnTo>
                  <a:lnTo>
                    <a:pt x="901" y="535"/>
                  </a:lnTo>
                  <a:lnTo>
                    <a:pt x="895" y="656"/>
                  </a:lnTo>
                  <a:lnTo>
                    <a:pt x="891" y="740"/>
                  </a:lnTo>
                  <a:lnTo>
                    <a:pt x="889" y="771"/>
                  </a:lnTo>
                  <a:lnTo>
                    <a:pt x="869" y="7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0" name="Freeform 22"/>
            <p:cNvSpPr>
              <a:spLocks/>
            </p:cNvSpPr>
            <p:nvPr/>
          </p:nvSpPr>
          <p:spPr bwMode="auto">
            <a:xfrm>
              <a:off x="3327" y="1276"/>
              <a:ext cx="125" cy="154"/>
            </a:xfrm>
            <a:custGeom>
              <a:avLst/>
              <a:gdLst/>
              <a:ahLst/>
              <a:cxnLst>
                <a:cxn ang="0">
                  <a:pos x="550" y="754"/>
                </a:cxn>
                <a:cxn ang="0">
                  <a:pos x="525" y="708"/>
                </a:cxn>
                <a:cxn ang="0">
                  <a:pos x="489" y="595"/>
                </a:cxn>
                <a:cxn ang="0">
                  <a:pos x="444" y="520"/>
                </a:cxn>
                <a:cxn ang="0">
                  <a:pos x="391" y="466"/>
                </a:cxn>
                <a:cxn ang="0">
                  <a:pos x="334" y="443"/>
                </a:cxn>
                <a:cxn ang="0">
                  <a:pos x="329" y="429"/>
                </a:cxn>
                <a:cxn ang="0">
                  <a:pos x="356" y="432"/>
                </a:cxn>
                <a:cxn ang="0">
                  <a:pos x="393" y="371"/>
                </a:cxn>
                <a:cxn ang="0">
                  <a:pos x="380" y="318"/>
                </a:cxn>
                <a:cxn ang="0">
                  <a:pos x="328" y="290"/>
                </a:cxn>
                <a:cxn ang="0">
                  <a:pos x="249" y="275"/>
                </a:cxn>
                <a:cxn ang="0">
                  <a:pos x="172" y="253"/>
                </a:cxn>
                <a:cxn ang="0">
                  <a:pos x="107" y="257"/>
                </a:cxn>
                <a:cxn ang="0">
                  <a:pos x="95" y="453"/>
                </a:cxn>
                <a:cxn ang="0">
                  <a:pos x="147" y="590"/>
                </a:cxn>
                <a:cxn ang="0">
                  <a:pos x="232" y="660"/>
                </a:cxn>
                <a:cxn ang="0">
                  <a:pos x="261" y="652"/>
                </a:cxn>
                <a:cxn ang="0">
                  <a:pos x="260" y="665"/>
                </a:cxn>
                <a:cxn ang="0">
                  <a:pos x="225" y="671"/>
                </a:cxn>
                <a:cxn ang="0">
                  <a:pos x="142" y="623"/>
                </a:cxn>
                <a:cxn ang="0">
                  <a:pos x="80" y="536"/>
                </a:cxn>
                <a:cxn ang="0">
                  <a:pos x="51" y="428"/>
                </a:cxn>
                <a:cxn ang="0">
                  <a:pos x="35" y="306"/>
                </a:cxn>
                <a:cxn ang="0">
                  <a:pos x="3" y="297"/>
                </a:cxn>
                <a:cxn ang="0">
                  <a:pos x="67" y="202"/>
                </a:cxn>
                <a:cxn ang="0">
                  <a:pos x="55" y="131"/>
                </a:cxn>
                <a:cxn ang="0">
                  <a:pos x="65" y="60"/>
                </a:cxn>
                <a:cxn ang="0">
                  <a:pos x="107" y="13"/>
                </a:cxn>
                <a:cxn ang="0">
                  <a:pos x="131" y="21"/>
                </a:cxn>
                <a:cxn ang="0">
                  <a:pos x="101" y="52"/>
                </a:cxn>
                <a:cxn ang="0">
                  <a:pos x="128" y="172"/>
                </a:cxn>
                <a:cxn ang="0">
                  <a:pos x="216" y="225"/>
                </a:cxn>
                <a:cxn ang="0">
                  <a:pos x="317" y="252"/>
                </a:cxn>
                <a:cxn ang="0">
                  <a:pos x="412" y="292"/>
                </a:cxn>
                <a:cxn ang="0">
                  <a:pos x="476" y="322"/>
                </a:cxn>
                <a:cxn ang="0">
                  <a:pos x="501" y="381"/>
                </a:cxn>
                <a:cxn ang="0">
                  <a:pos x="466" y="392"/>
                </a:cxn>
                <a:cxn ang="0">
                  <a:pos x="443" y="373"/>
                </a:cxn>
                <a:cxn ang="0">
                  <a:pos x="474" y="380"/>
                </a:cxn>
                <a:cxn ang="0">
                  <a:pos x="465" y="348"/>
                </a:cxn>
                <a:cxn ang="0">
                  <a:pos x="423" y="321"/>
                </a:cxn>
                <a:cxn ang="0">
                  <a:pos x="427" y="409"/>
                </a:cxn>
                <a:cxn ang="0">
                  <a:pos x="473" y="505"/>
                </a:cxn>
                <a:cxn ang="0">
                  <a:pos x="549" y="565"/>
                </a:cxn>
                <a:cxn ang="0">
                  <a:pos x="600" y="559"/>
                </a:cxn>
                <a:cxn ang="0">
                  <a:pos x="588" y="542"/>
                </a:cxn>
                <a:cxn ang="0">
                  <a:pos x="623" y="543"/>
                </a:cxn>
                <a:cxn ang="0">
                  <a:pos x="620" y="583"/>
                </a:cxn>
                <a:cxn ang="0">
                  <a:pos x="559" y="595"/>
                </a:cxn>
                <a:cxn ang="0">
                  <a:pos x="508" y="571"/>
                </a:cxn>
                <a:cxn ang="0">
                  <a:pos x="550" y="670"/>
                </a:cxn>
              </a:cxnLst>
              <a:rect l="0" t="0" r="r" b="b"/>
              <a:pathLst>
                <a:path w="627" h="772">
                  <a:moveTo>
                    <a:pt x="571" y="772"/>
                  </a:moveTo>
                  <a:lnTo>
                    <a:pt x="564" y="769"/>
                  </a:lnTo>
                  <a:lnTo>
                    <a:pt x="559" y="765"/>
                  </a:lnTo>
                  <a:lnTo>
                    <a:pt x="555" y="760"/>
                  </a:lnTo>
                  <a:lnTo>
                    <a:pt x="550" y="754"/>
                  </a:lnTo>
                  <a:lnTo>
                    <a:pt x="546" y="747"/>
                  </a:lnTo>
                  <a:lnTo>
                    <a:pt x="543" y="741"/>
                  </a:lnTo>
                  <a:lnTo>
                    <a:pt x="539" y="734"/>
                  </a:lnTo>
                  <a:lnTo>
                    <a:pt x="535" y="728"/>
                  </a:lnTo>
                  <a:lnTo>
                    <a:pt x="525" y="708"/>
                  </a:lnTo>
                  <a:lnTo>
                    <a:pt x="515" y="686"/>
                  </a:lnTo>
                  <a:lnTo>
                    <a:pt x="507" y="665"/>
                  </a:lnTo>
                  <a:lnTo>
                    <a:pt x="500" y="642"/>
                  </a:lnTo>
                  <a:lnTo>
                    <a:pt x="495" y="619"/>
                  </a:lnTo>
                  <a:lnTo>
                    <a:pt x="489" y="595"/>
                  </a:lnTo>
                  <a:lnTo>
                    <a:pt x="485" y="572"/>
                  </a:lnTo>
                  <a:lnTo>
                    <a:pt x="481" y="548"/>
                  </a:lnTo>
                  <a:lnTo>
                    <a:pt x="469" y="539"/>
                  </a:lnTo>
                  <a:lnTo>
                    <a:pt x="456" y="530"/>
                  </a:lnTo>
                  <a:lnTo>
                    <a:pt x="444" y="520"/>
                  </a:lnTo>
                  <a:lnTo>
                    <a:pt x="433" y="510"/>
                  </a:lnTo>
                  <a:lnTo>
                    <a:pt x="421" y="500"/>
                  </a:lnTo>
                  <a:lnTo>
                    <a:pt x="409" y="489"/>
                  </a:lnTo>
                  <a:lnTo>
                    <a:pt x="400" y="478"/>
                  </a:lnTo>
                  <a:lnTo>
                    <a:pt x="391" y="466"/>
                  </a:lnTo>
                  <a:lnTo>
                    <a:pt x="380" y="466"/>
                  </a:lnTo>
                  <a:lnTo>
                    <a:pt x="368" y="463"/>
                  </a:lnTo>
                  <a:lnTo>
                    <a:pt x="356" y="457"/>
                  </a:lnTo>
                  <a:lnTo>
                    <a:pt x="344" y="451"/>
                  </a:lnTo>
                  <a:lnTo>
                    <a:pt x="334" y="443"/>
                  </a:lnTo>
                  <a:lnTo>
                    <a:pt x="326" y="437"/>
                  </a:lnTo>
                  <a:lnTo>
                    <a:pt x="320" y="432"/>
                  </a:lnTo>
                  <a:lnTo>
                    <a:pt x="318" y="429"/>
                  </a:lnTo>
                  <a:lnTo>
                    <a:pt x="324" y="428"/>
                  </a:lnTo>
                  <a:lnTo>
                    <a:pt x="329" y="429"/>
                  </a:lnTo>
                  <a:lnTo>
                    <a:pt x="333" y="430"/>
                  </a:lnTo>
                  <a:lnTo>
                    <a:pt x="339" y="430"/>
                  </a:lnTo>
                  <a:lnTo>
                    <a:pt x="344" y="432"/>
                  </a:lnTo>
                  <a:lnTo>
                    <a:pt x="350" y="433"/>
                  </a:lnTo>
                  <a:lnTo>
                    <a:pt x="356" y="432"/>
                  </a:lnTo>
                  <a:lnTo>
                    <a:pt x="362" y="429"/>
                  </a:lnTo>
                  <a:lnTo>
                    <a:pt x="377" y="417"/>
                  </a:lnTo>
                  <a:lnTo>
                    <a:pt x="386" y="403"/>
                  </a:lnTo>
                  <a:lnTo>
                    <a:pt x="389" y="387"/>
                  </a:lnTo>
                  <a:lnTo>
                    <a:pt x="393" y="371"/>
                  </a:lnTo>
                  <a:lnTo>
                    <a:pt x="391" y="360"/>
                  </a:lnTo>
                  <a:lnTo>
                    <a:pt x="390" y="349"/>
                  </a:lnTo>
                  <a:lnTo>
                    <a:pt x="387" y="338"/>
                  </a:lnTo>
                  <a:lnTo>
                    <a:pt x="385" y="328"/>
                  </a:lnTo>
                  <a:lnTo>
                    <a:pt x="380" y="318"/>
                  </a:lnTo>
                  <a:lnTo>
                    <a:pt x="375" y="311"/>
                  </a:lnTo>
                  <a:lnTo>
                    <a:pt x="369" y="303"/>
                  </a:lnTo>
                  <a:lnTo>
                    <a:pt x="360" y="298"/>
                  </a:lnTo>
                  <a:lnTo>
                    <a:pt x="344" y="294"/>
                  </a:lnTo>
                  <a:lnTo>
                    <a:pt x="328" y="290"/>
                  </a:lnTo>
                  <a:lnTo>
                    <a:pt x="312" y="287"/>
                  </a:lnTo>
                  <a:lnTo>
                    <a:pt x="296" y="285"/>
                  </a:lnTo>
                  <a:lnTo>
                    <a:pt x="280" y="282"/>
                  </a:lnTo>
                  <a:lnTo>
                    <a:pt x="264" y="279"/>
                  </a:lnTo>
                  <a:lnTo>
                    <a:pt x="249" y="275"/>
                  </a:lnTo>
                  <a:lnTo>
                    <a:pt x="233" y="272"/>
                  </a:lnTo>
                  <a:lnTo>
                    <a:pt x="217" y="268"/>
                  </a:lnTo>
                  <a:lnTo>
                    <a:pt x="202" y="264"/>
                  </a:lnTo>
                  <a:lnTo>
                    <a:pt x="187" y="259"/>
                  </a:lnTo>
                  <a:lnTo>
                    <a:pt x="172" y="253"/>
                  </a:lnTo>
                  <a:lnTo>
                    <a:pt x="157" y="246"/>
                  </a:lnTo>
                  <a:lnTo>
                    <a:pt x="143" y="239"/>
                  </a:lnTo>
                  <a:lnTo>
                    <a:pt x="129" y="230"/>
                  </a:lnTo>
                  <a:lnTo>
                    <a:pt x="116" y="221"/>
                  </a:lnTo>
                  <a:lnTo>
                    <a:pt x="107" y="257"/>
                  </a:lnTo>
                  <a:lnTo>
                    <a:pt x="99" y="295"/>
                  </a:lnTo>
                  <a:lnTo>
                    <a:pt x="93" y="334"/>
                  </a:lnTo>
                  <a:lnTo>
                    <a:pt x="91" y="373"/>
                  </a:lnTo>
                  <a:lnTo>
                    <a:pt x="91" y="413"/>
                  </a:lnTo>
                  <a:lnTo>
                    <a:pt x="95" y="453"/>
                  </a:lnTo>
                  <a:lnTo>
                    <a:pt x="102" y="493"/>
                  </a:lnTo>
                  <a:lnTo>
                    <a:pt x="113" y="532"/>
                  </a:lnTo>
                  <a:lnTo>
                    <a:pt x="124" y="550"/>
                  </a:lnTo>
                  <a:lnTo>
                    <a:pt x="134" y="571"/>
                  </a:lnTo>
                  <a:lnTo>
                    <a:pt x="147" y="590"/>
                  </a:lnTo>
                  <a:lnTo>
                    <a:pt x="160" y="608"/>
                  </a:lnTo>
                  <a:lnTo>
                    <a:pt x="175" y="625"/>
                  </a:lnTo>
                  <a:lnTo>
                    <a:pt x="192" y="640"/>
                  </a:lnTo>
                  <a:lnTo>
                    <a:pt x="210" y="652"/>
                  </a:lnTo>
                  <a:lnTo>
                    <a:pt x="232" y="660"/>
                  </a:lnTo>
                  <a:lnTo>
                    <a:pt x="237" y="660"/>
                  </a:lnTo>
                  <a:lnTo>
                    <a:pt x="243" y="658"/>
                  </a:lnTo>
                  <a:lnTo>
                    <a:pt x="250" y="656"/>
                  </a:lnTo>
                  <a:lnTo>
                    <a:pt x="255" y="654"/>
                  </a:lnTo>
                  <a:lnTo>
                    <a:pt x="261" y="652"/>
                  </a:lnTo>
                  <a:lnTo>
                    <a:pt x="266" y="651"/>
                  </a:lnTo>
                  <a:lnTo>
                    <a:pt x="269" y="653"/>
                  </a:lnTo>
                  <a:lnTo>
                    <a:pt x="272" y="657"/>
                  </a:lnTo>
                  <a:lnTo>
                    <a:pt x="266" y="662"/>
                  </a:lnTo>
                  <a:lnTo>
                    <a:pt x="260" y="665"/>
                  </a:lnTo>
                  <a:lnTo>
                    <a:pt x="253" y="668"/>
                  </a:lnTo>
                  <a:lnTo>
                    <a:pt x="247" y="670"/>
                  </a:lnTo>
                  <a:lnTo>
                    <a:pt x="240" y="671"/>
                  </a:lnTo>
                  <a:lnTo>
                    <a:pt x="233" y="672"/>
                  </a:lnTo>
                  <a:lnTo>
                    <a:pt x="225" y="671"/>
                  </a:lnTo>
                  <a:lnTo>
                    <a:pt x="218" y="669"/>
                  </a:lnTo>
                  <a:lnTo>
                    <a:pt x="196" y="659"/>
                  </a:lnTo>
                  <a:lnTo>
                    <a:pt x="177" y="649"/>
                  </a:lnTo>
                  <a:lnTo>
                    <a:pt x="159" y="637"/>
                  </a:lnTo>
                  <a:lnTo>
                    <a:pt x="142" y="623"/>
                  </a:lnTo>
                  <a:lnTo>
                    <a:pt x="127" y="608"/>
                  </a:lnTo>
                  <a:lnTo>
                    <a:pt x="113" y="592"/>
                  </a:lnTo>
                  <a:lnTo>
                    <a:pt x="100" y="574"/>
                  </a:lnTo>
                  <a:lnTo>
                    <a:pt x="90" y="556"/>
                  </a:lnTo>
                  <a:lnTo>
                    <a:pt x="80" y="536"/>
                  </a:lnTo>
                  <a:lnTo>
                    <a:pt x="71" y="516"/>
                  </a:lnTo>
                  <a:lnTo>
                    <a:pt x="64" y="495"/>
                  </a:lnTo>
                  <a:lnTo>
                    <a:pt x="58" y="473"/>
                  </a:lnTo>
                  <a:lnTo>
                    <a:pt x="54" y="451"/>
                  </a:lnTo>
                  <a:lnTo>
                    <a:pt x="51" y="428"/>
                  </a:lnTo>
                  <a:lnTo>
                    <a:pt x="49" y="406"/>
                  </a:lnTo>
                  <a:lnTo>
                    <a:pt x="49" y="382"/>
                  </a:lnTo>
                  <a:lnTo>
                    <a:pt x="49" y="306"/>
                  </a:lnTo>
                  <a:lnTo>
                    <a:pt x="41" y="306"/>
                  </a:lnTo>
                  <a:lnTo>
                    <a:pt x="35" y="306"/>
                  </a:lnTo>
                  <a:lnTo>
                    <a:pt x="27" y="306"/>
                  </a:lnTo>
                  <a:lnTo>
                    <a:pt x="20" y="305"/>
                  </a:lnTo>
                  <a:lnTo>
                    <a:pt x="14" y="303"/>
                  </a:lnTo>
                  <a:lnTo>
                    <a:pt x="8" y="300"/>
                  </a:lnTo>
                  <a:lnTo>
                    <a:pt x="3" y="297"/>
                  </a:lnTo>
                  <a:lnTo>
                    <a:pt x="0" y="291"/>
                  </a:lnTo>
                  <a:lnTo>
                    <a:pt x="52" y="273"/>
                  </a:lnTo>
                  <a:lnTo>
                    <a:pt x="56" y="250"/>
                  </a:lnTo>
                  <a:lnTo>
                    <a:pt x="61" y="225"/>
                  </a:lnTo>
                  <a:lnTo>
                    <a:pt x="67" y="202"/>
                  </a:lnTo>
                  <a:lnTo>
                    <a:pt x="81" y="182"/>
                  </a:lnTo>
                  <a:lnTo>
                    <a:pt x="72" y="172"/>
                  </a:lnTo>
                  <a:lnTo>
                    <a:pt x="66" y="159"/>
                  </a:lnTo>
                  <a:lnTo>
                    <a:pt x="60" y="145"/>
                  </a:lnTo>
                  <a:lnTo>
                    <a:pt x="55" y="131"/>
                  </a:lnTo>
                  <a:lnTo>
                    <a:pt x="52" y="117"/>
                  </a:lnTo>
                  <a:lnTo>
                    <a:pt x="52" y="102"/>
                  </a:lnTo>
                  <a:lnTo>
                    <a:pt x="53" y="87"/>
                  </a:lnTo>
                  <a:lnTo>
                    <a:pt x="58" y="72"/>
                  </a:lnTo>
                  <a:lnTo>
                    <a:pt x="65" y="60"/>
                  </a:lnTo>
                  <a:lnTo>
                    <a:pt x="71" y="50"/>
                  </a:lnTo>
                  <a:lnTo>
                    <a:pt x="79" y="39"/>
                  </a:lnTo>
                  <a:lnTo>
                    <a:pt x="87" y="29"/>
                  </a:lnTo>
                  <a:lnTo>
                    <a:pt x="96" y="21"/>
                  </a:lnTo>
                  <a:lnTo>
                    <a:pt x="107" y="13"/>
                  </a:lnTo>
                  <a:lnTo>
                    <a:pt x="116" y="7"/>
                  </a:lnTo>
                  <a:lnTo>
                    <a:pt x="128" y="0"/>
                  </a:lnTo>
                  <a:lnTo>
                    <a:pt x="133" y="8"/>
                  </a:lnTo>
                  <a:lnTo>
                    <a:pt x="134" y="14"/>
                  </a:lnTo>
                  <a:lnTo>
                    <a:pt x="131" y="21"/>
                  </a:lnTo>
                  <a:lnTo>
                    <a:pt x="125" y="26"/>
                  </a:lnTo>
                  <a:lnTo>
                    <a:pt x="117" y="31"/>
                  </a:lnTo>
                  <a:lnTo>
                    <a:pt x="111" y="38"/>
                  </a:lnTo>
                  <a:lnTo>
                    <a:pt x="104" y="44"/>
                  </a:lnTo>
                  <a:lnTo>
                    <a:pt x="101" y="52"/>
                  </a:lnTo>
                  <a:lnTo>
                    <a:pt x="95" y="77"/>
                  </a:lnTo>
                  <a:lnTo>
                    <a:pt x="96" y="105"/>
                  </a:lnTo>
                  <a:lnTo>
                    <a:pt x="102" y="131"/>
                  </a:lnTo>
                  <a:lnTo>
                    <a:pt x="113" y="154"/>
                  </a:lnTo>
                  <a:lnTo>
                    <a:pt x="128" y="172"/>
                  </a:lnTo>
                  <a:lnTo>
                    <a:pt x="143" y="187"/>
                  </a:lnTo>
                  <a:lnTo>
                    <a:pt x="160" y="199"/>
                  </a:lnTo>
                  <a:lnTo>
                    <a:pt x="178" y="210"/>
                  </a:lnTo>
                  <a:lnTo>
                    <a:pt x="196" y="219"/>
                  </a:lnTo>
                  <a:lnTo>
                    <a:pt x="216" y="225"/>
                  </a:lnTo>
                  <a:lnTo>
                    <a:pt x="236" y="231"/>
                  </a:lnTo>
                  <a:lnTo>
                    <a:pt x="256" y="237"/>
                  </a:lnTo>
                  <a:lnTo>
                    <a:pt x="277" y="241"/>
                  </a:lnTo>
                  <a:lnTo>
                    <a:pt x="297" y="246"/>
                  </a:lnTo>
                  <a:lnTo>
                    <a:pt x="317" y="252"/>
                  </a:lnTo>
                  <a:lnTo>
                    <a:pt x="338" y="257"/>
                  </a:lnTo>
                  <a:lnTo>
                    <a:pt x="357" y="264"/>
                  </a:lnTo>
                  <a:lnTo>
                    <a:pt x="376" y="272"/>
                  </a:lnTo>
                  <a:lnTo>
                    <a:pt x="394" y="281"/>
                  </a:lnTo>
                  <a:lnTo>
                    <a:pt x="412" y="292"/>
                  </a:lnTo>
                  <a:lnTo>
                    <a:pt x="426" y="295"/>
                  </a:lnTo>
                  <a:lnTo>
                    <a:pt x="440" y="299"/>
                  </a:lnTo>
                  <a:lnTo>
                    <a:pt x="453" y="305"/>
                  </a:lnTo>
                  <a:lnTo>
                    <a:pt x="465" y="313"/>
                  </a:lnTo>
                  <a:lnTo>
                    <a:pt x="476" y="322"/>
                  </a:lnTo>
                  <a:lnTo>
                    <a:pt x="485" y="333"/>
                  </a:lnTo>
                  <a:lnTo>
                    <a:pt x="493" y="344"/>
                  </a:lnTo>
                  <a:lnTo>
                    <a:pt x="500" y="357"/>
                  </a:lnTo>
                  <a:lnTo>
                    <a:pt x="502" y="368"/>
                  </a:lnTo>
                  <a:lnTo>
                    <a:pt x="501" y="381"/>
                  </a:lnTo>
                  <a:lnTo>
                    <a:pt x="496" y="391"/>
                  </a:lnTo>
                  <a:lnTo>
                    <a:pt x="486" y="399"/>
                  </a:lnTo>
                  <a:lnTo>
                    <a:pt x="480" y="399"/>
                  </a:lnTo>
                  <a:lnTo>
                    <a:pt x="473" y="396"/>
                  </a:lnTo>
                  <a:lnTo>
                    <a:pt x="466" y="392"/>
                  </a:lnTo>
                  <a:lnTo>
                    <a:pt x="459" y="388"/>
                  </a:lnTo>
                  <a:lnTo>
                    <a:pt x="453" y="382"/>
                  </a:lnTo>
                  <a:lnTo>
                    <a:pt x="448" y="377"/>
                  </a:lnTo>
                  <a:lnTo>
                    <a:pt x="444" y="374"/>
                  </a:lnTo>
                  <a:lnTo>
                    <a:pt x="443" y="373"/>
                  </a:lnTo>
                  <a:lnTo>
                    <a:pt x="450" y="376"/>
                  </a:lnTo>
                  <a:lnTo>
                    <a:pt x="456" y="380"/>
                  </a:lnTo>
                  <a:lnTo>
                    <a:pt x="462" y="383"/>
                  </a:lnTo>
                  <a:lnTo>
                    <a:pt x="469" y="384"/>
                  </a:lnTo>
                  <a:lnTo>
                    <a:pt x="474" y="380"/>
                  </a:lnTo>
                  <a:lnTo>
                    <a:pt x="478" y="374"/>
                  </a:lnTo>
                  <a:lnTo>
                    <a:pt x="479" y="368"/>
                  </a:lnTo>
                  <a:lnTo>
                    <a:pt x="479" y="361"/>
                  </a:lnTo>
                  <a:lnTo>
                    <a:pt x="471" y="356"/>
                  </a:lnTo>
                  <a:lnTo>
                    <a:pt x="465" y="348"/>
                  </a:lnTo>
                  <a:lnTo>
                    <a:pt x="457" y="342"/>
                  </a:lnTo>
                  <a:lnTo>
                    <a:pt x="449" y="335"/>
                  </a:lnTo>
                  <a:lnTo>
                    <a:pt x="441" y="329"/>
                  </a:lnTo>
                  <a:lnTo>
                    <a:pt x="433" y="325"/>
                  </a:lnTo>
                  <a:lnTo>
                    <a:pt x="423" y="321"/>
                  </a:lnTo>
                  <a:lnTo>
                    <a:pt x="415" y="321"/>
                  </a:lnTo>
                  <a:lnTo>
                    <a:pt x="421" y="342"/>
                  </a:lnTo>
                  <a:lnTo>
                    <a:pt x="424" y="364"/>
                  </a:lnTo>
                  <a:lnTo>
                    <a:pt x="425" y="387"/>
                  </a:lnTo>
                  <a:lnTo>
                    <a:pt x="427" y="409"/>
                  </a:lnTo>
                  <a:lnTo>
                    <a:pt x="430" y="432"/>
                  </a:lnTo>
                  <a:lnTo>
                    <a:pt x="435" y="453"/>
                  </a:lnTo>
                  <a:lnTo>
                    <a:pt x="446" y="473"/>
                  </a:lnTo>
                  <a:lnTo>
                    <a:pt x="461" y="491"/>
                  </a:lnTo>
                  <a:lnTo>
                    <a:pt x="473" y="505"/>
                  </a:lnTo>
                  <a:lnTo>
                    <a:pt x="486" y="520"/>
                  </a:lnTo>
                  <a:lnTo>
                    <a:pt x="500" y="534"/>
                  </a:lnTo>
                  <a:lnTo>
                    <a:pt x="516" y="547"/>
                  </a:lnTo>
                  <a:lnTo>
                    <a:pt x="532" y="558"/>
                  </a:lnTo>
                  <a:lnTo>
                    <a:pt x="549" y="565"/>
                  </a:lnTo>
                  <a:lnTo>
                    <a:pt x="567" y="568"/>
                  </a:lnTo>
                  <a:lnTo>
                    <a:pt x="588" y="567"/>
                  </a:lnTo>
                  <a:lnTo>
                    <a:pt x="591" y="564"/>
                  </a:lnTo>
                  <a:lnTo>
                    <a:pt x="595" y="561"/>
                  </a:lnTo>
                  <a:lnTo>
                    <a:pt x="600" y="559"/>
                  </a:lnTo>
                  <a:lnTo>
                    <a:pt x="603" y="556"/>
                  </a:lnTo>
                  <a:lnTo>
                    <a:pt x="598" y="551"/>
                  </a:lnTo>
                  <a:lnTo>
                    <a:pt x="593" y="549"/>
                  </a:lnTo>
                  <a:lnTo>
                    <a:pt x="589" y="547"/>
                  </a:lnTo>
                  <a:lnTo>
                    <a:pt x="588" y="542"/>
                  </a:lnTo>
                  <a:lnTo>
                    <a:pt x="594" y="537"/>
                  </a:lnTo>
                  <a:lnTo>
                    <a:pt x="601" y="535"/>
                  </a:lnTo>
                  <a:lnTo>
                    <a:pt x="609" y="534"/>
                  </a:lnTo>
                  <a:lnTo>
                    <a:pt x="617" y="536"/>
                  </a:lnTo>
                  <a:lnTo>
                    <a:pt x="623" y="543"/>
                  </a:lnTo>
                  <a:lnTo>
                    <a:pt x="626" y="550"/>
                  </a:lnTo>
                  <a:lnTo>
                    <a:pt x="627" y="558"/>
                  </a:lnTo>
                  <a:lnTo>
                    <a:pt x="626" y="565"/>
                  </a:lnTo>
                  <a:lnTo>
                    <a:pt x="625" y="575"/>
                  </a:lnTo>
                  <a:lnTo>
                    <a:pt x="620" y="583"/>
                  </a:lnTo>
                  <a:lnTo>
                    <a:pt x="610" y="591"/>
                  </a:lnTo>
                  <a:lnTo>
                    <a:pt x="598" y="597"/>
                  </a:lnTo>
                  <a:lnTo>
                    <a:pt x="585" y="598"/>
                  </a:lnTo>
                  <a:lnTo>
                    <a:pt x="572" y="597"/>
                  </a:lnTo>
                  <a:lnTo>
                    <a:pt x="559" y="595"/>
                  </a:lnTo>
                  <a:lnTo>
                    <a:pt x="547" y="592"/>
                  </a:lnTo>
                  <a:lnTo>
                    <a:pt x="535" y="587"/>
                  </a:lnTo>
                  <a:lnTo>
                    <a:pt x="525" y="582"/>
                  </a:lnTo>
                  <a:lnTo>
                    <a:pt x="516" y="576"/>
                  </a:lnTo>
                  <a:lnTo>
                    <a:pt x="508" y="571"/>
                  </a:lnTo>
                  <a:lnTo>
                    <a:pt x="514" y="591"/>
                  </a:lnTo>
                  <a:lnTo>
                    <a:pt x="521" y="611"/>
                  </a:lnTo>
                  <a:lnTo>
                    <a:pt x="530" y="631"/>
                  </a:lnTo>
                  <a:lnTo>
                    <a:pt x="540" y="651"/>
                  </a:lnTo>
                  <a:lnTo>
                    <a:pt x="550" y="670"/>
                  </a:lnTo>
                  <a:lnTo>
                    <a:pt x="561" y="690"/>
                  </a:lnTo>
                  <a:lnTo>
                    <a:pt x="573" y="710"/>
                  </a:lnTo>
                  <a:lnTo>
                    <a:pt x="586" y="728"/>
                  </a:lnTo>
                  <a:lnTo>
                    <a:pt x="571" y="7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1" name="Freeform 23"/>
            <p:cNvSpPr>
              <a:spLocks/>
            </p:cNvSpPr>
            <p:nvPr/>
          </p:nvSpPr>
          <p:spPr bwMode="auto">
            <a:xfrm>
              <a:off x="3458" y="1286"/>
              <a:ext cx="49" cy="93"/>
            </a:xfrm>
            <a:custGeom>
              <a:avLst/>
              <a:gdLst/>
              <a:ahLst/>
              <a:cxnLst>
                <a:cxn ang="0">
                  <a:pos x="230" y="142"/>
                </a:cxn>
                <a:cxn ang="0">
                  <a:pos x="242" y="227"/>
                </a:cxn>
                <a:cxn ang="0">
                  <a:pos x="231" y="314"/>
                </a:cxn>
                <a:cxn ang="0">
                  <a:pos x="198" y="393"/>
                </a:cxn>
                <a:cxn ang="0">
                  <a:pos x="163" y="436"/>
                </a:cxn>
                <a:cxn ang="0">
                  <a:pos x="134" y="451"/>
                </a:cxn>
                <a:cxn ang="0">
                  <a:pos x="103" y="462"/>
                </a:cxn>
                <a:cxn ang="0">
                  <a:pos x="80" y="465"/>
                </a:cxn>
                <a:cxn ang="0">
                  <a:pos x="80" y="457"/>
                </a:cxn>
                <a:cxn ang="0">
                  <a:pos x="101" y="440"/>
                </a:cxn>
                <a:cxn ang="0">
                  <a:pos x="130" y="420"/>
                </a:cxn>
                <a:cxn ang="0">
                  <a:pos x="155" y="399"/>
                </a:cxn>
                <a:cxn ang="0">
                  <a:pos x="175" y="360"/>
                </a:cxn>
                <a:cxn ang="0">
                  <a:pos x="191" y="296"/>
                </a:cxn>
                <a:cxn ang="0">
                  <a:pos x="197" y="229"/>
                </a:cxn>
                <a:cxn ang="0">
                  <a:pos x="192" y="161"/>
                </a:cxn>
                <a:cxn ang="0">
                  <a:pos x="182" y="121"/>
                </a:cxn>
                <a:cxn ang="0">
                  <a:pos x="177" y="102"/>
                </a:cxn>
                <a:cxn ang="0">
                  <a:pos x="168" y="86"/>
                </a:cxn>
                <a:cxn ang="0">
                  <a:pos x="157" y="72"/>
                </a:cxn>
                <a:cxn ang="0">
                  <a:pos x="130" y="49"/>
                </a:cxn>
                <a:cxn ang="0">
                  <a:pos x="80" y="30"/>
                </a:cxn>
                <a:cxn ang="0">
                  <a:pos x="34" y="22"/>
                </a:cxn>
                <a:cxn ang="0">
                  <a:pos x="5" y="22"/>
                </a:cxn>
                <a:cxn ang="0">
                  <a:pos x="15" y="11"/>
                </a:cxn>
                <a:cxn ang="0">
                  <a:pos x="49" y="1"/>
                </a:cxn>
                <a:cxn ang="0">
                  <a:pos x="86" y="2"/>
                </a:cxn>
                <a:cxn ang="0">
                  <a:pos x="121" y="10"/>
                </a:cxn>
                <a:cxn ang="0">
                  <a:pos x="149" y="25"/>
                </a:cxn>
                <a:cxn ang="0">
                  <a:pos x="171" y="43"/>
                </a:cxn>
                <a:cxn ang="0">
                  <a:pos x="192" y="66"/>
                </a:cxn>
                <a:cxn ang="0">
                  <a:pos x="209" y="89"/>
                </a:cxn>
              </a:cxnLst>
              <a:rect l="0" t="0" r="r" b="b"/>
              <a:pathLst>
                <a:path w="242" h="465">
                  <a:moveTo>
                    <a:pt x="215" y="102"/>
                  </a:moveTo>
                  <a:lnTo>
                    <a:pt x="230" y="142"/>
                  </a:lnTo>
                  <a:lnTo>
                    <a:pt x="239" y="184"/>
                  </a:lnTo>
                  <a:lnTo>
                    <a:pt x="242" y="227"/>
                  </a:lnTo>
                  <a:lnTo>
                    <a:pt x="240" y="271"/>
                  </a:lnTo>
                  <a:lnTo>
                    <a:pt x="231" y="314"/>
                  </a:lnTo>
                  <a:lnTo>
                    <a:pt x="217" y="356"/>
                  </a:lnTo>
                  <a:lnTo>
                    <a:pt x="198" y="393"/>
                  </a:lnTo>
                  <a:lnTo>
                    <a:pt x="172" y="428"/>
                  </a:lnTo>
                  <a:lnTo>
                    <a:pt x="163" y="436"/>
                  </a:lnTo>
                  <a:lnTo>
                    <a:pt x="149" y="444"/>
                  </a:lnTo>
                  <a:lnTo>
                    <a:pt x="134" y="451"/>
                  </a:lnTo>
                  <a:lnTo>
                    <a:pt x="118" y="457"/>
                  </a:lnTo>
                  <a:lnTo>
                    <a:pt x="103" y="462"/>
                  </a:lnTo>
                  <a:lnTo>
                    <a:pt x="90" y="465"/>
                  </a:lnTo>
                  <a:lnTo>
                    <a:pt x="80" y="465"/>
                  </a:lnTo>
                  <a:lnTo>
                    <a:pt x="76" y="463"/>
                  </a:lnTo>
                  <a:lnTo>
                    <a:pt x="80" y="457"/>
                  </a:lnTo>
                  <a:lnTo>
                    <a:pt x="89" y="450"/>
                  </a:lnTo>
                  <a:lnTo>
                    <a:pt x="101" y="440"/>
                  </a:lnTo>
                  <a:lnTo>
                    <a:pt x="115" y="431"/>
                  </a:lnTo>
                  <a:lnTo>
                    <a:pt x="130" y="420"/>
                  </a:lnTo>
                  <a:lnTo>
                    <a:pt x="144" y="409"/>
                  </a:lnTo>
                  <a:lnTo>
                    <a:pt x="155" y="399"/>
                  </a:lnTo>
                  <a:lnTo>
                    <a:pt x="163" y="390"/>
                  </a:lnTo>
                  <a:lnTo>
                    <a:pt x="175" y="360"/>
                  </a:lnTo>
                  <a:lnTo>
                    <a:pt x="184" y="329"/>
                  </a:lnTo>
                  <a:lnTo>
                    <a:pt x="191" y="296"/>
                  </a:lnTo>
                  <a:lnTo>
                    <a:pt x="195" y="263"/>
                  </a:lnTo>
                  <a:lnTo>
                    <a:pt x="197" y="229"/>
                  </a:lnTo>
                  <a:lnTo>
                    <a:pt x="195" y="194"/>
                  </a:lnTo>
                  <a:lnTo>
                    <a:pt x="192" y="161"/>
                  </a:lnTo>
                  <a:lnTo>
                    <a:pt x="184" y="129"/>
                  </a:lnTo>
                  <a:lnTo>
                    <a:pt x="182" y="121"/>
                  </a:lnTo>
                  <a:lnTo>
                    <a:pt x="180" y="111"/>
                  </a:lnTo>
                  <a:lnTo>
                    <a:pt x="177" y="102"/>
                  </a:lnTo>
                  <a:lnTo>
                    <a:pt x="172" y="95"/>
                  </a:lnTo>
                  <a:lnTo>
                    <a:pt x="168" y="86"/>
                  </a:lnTo>
                  <a:lnTo>
                    <a:pt x="163" y="79"/>
                  </a:lnTo>
                  <a:lnTo>
                    <a:pt x="157" y="72"/>
                  </a:lnTo>
                  <a:lnTo>
                    <a:pt x="151" y="65"/>
                  </a:lnTo>
                  <a:lnTo>
                    <a:pt x="130" y="49"/>
                  </a:lnTo>
                  <a:lnTo>
                    <a:pt x="106" y="37"/>
                  </a:lnTo>
                  <a:lnTo>
                    <a:pt x="80" y="30"/>
                  </a:lnTo>
                  <a:lnTo>
                    <a:pt x="57" y="24"/>
                  </a:lnTo>
                  <a:lnTo>
                    <a:pt x="34" y="22"/>
                  </a:lnTo>
                  <a:lnTo>
                    <a:pt x="16" y="22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15" y="11"/>
                  </a:lnTo>
                  <a:lnTo>
                    <a:pt x="31" y="5"/>
                  </a:lnTo>
                  <a:lnTo>
                    <a:pt x="49" y="1"/>
                  </a:lnTo>
                  <a:lnTo>
                    <a:pt x="68" y="0"/>
                  </a:lnTo>
                  <a:lnTo>
                    <a:pt x="86" y="2"/>
                  </a:lnTo>
                  <a:lnTo>
                    <a:pt x="104" y="5"/>
                  </a:lnTo>
                  <a:lnTo>
                    <a:pt x="121" y="10"/>
                  </a:lnTo>
                  <a:lnTo>
                    <a:pt x="137" y="17"/>
                  </a:lnTo>
                  <a:lnTo>
                    <a:pt x="149" y="25"/>
                  </a:lnTo>
                  <a:lnTo>
                    <a:pt x="161" y="34"/>
                  </a:lnTo>
                  <a:lnTo>
                    <a:pt x="171" y="43"/>
                  </a:lnTo>
                  <a:lnTo>
                    <a:pt x="182" y="54"/>
                  </a:lnTo>
                  <a:lnTo>
                    <a:pt x="192" y="66"/>
                  </a:lnTo>
                  <a:lnTo>
                    <a:pt x="200" y="78"/>
                  </a:lnTo>
                  <a:lnTo>
                    <a:pt x="209" y="89"/>
                  </a:lnTo>
                  <a:lnTo>
                    <a:pt x="215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2" name="Freeform 24"/>
            <p:cNvSpPr>
              <a:spLocks/>
            </p:cNvSpPr>
            <p:nvPr/>
          </p:nvSpPr>
          <p:spPr bwMode="auto">
            <a:xfrm>
              <a:off x="3174" y="1296"/>
              <a:ext cx="120" cy="130"/>
            </a:xfrm>
            <a:custGeom>
              <a:avLst/>
              <a:gdLst/>
              <a:ahLst/>
              <a:cxnLst>
                <a:cxn ang="0">
                  <a:pos x="596" y="3"/>
                </a:cxn>
                <a:cxn ang="0">
                  <a:pos x="596" y="100"/>
                </a:cxn>
                <a:cxn ang="0">
                  <a:pos x="596" y="310"/>
                </a:cxn>
                <a:cxn ang="0">
                  <a:pos x="593" y="523"/>
                </a:cxn>
                <a:cxn ang="0">
                  <a:pos x="584" y="621"/>
                </a:cxn>
                <a:cxn ang="0">
                  <a:pos x="579" y="621"/>
                </a:cxn>
                <a:cxn ang="0">
                  <a:pos x="564" y="622"/>
                </a:cxn>
                <a:cxn ang="0">
                  <a:pos x="541" y="624"/>
                </a:cxn>
                <a:cxn ang="0">
                  <a:pos x="510" y="625"/>
                </a:cxn>
                <a:cxn ang="0">
                  <a:pos x="475" y="628"/>
                </a:cxn>
                <a:cxn ang="0">
                  <a:pos x="433" y="630"/>
                </a:cxn>
                <a:cxn ang="0">
                  <a:pos x="390" y="634"/>
                </a:cxn>
                <a:cxn ang="0">
                  <a:pos x="343" y="636"/>
                </a:cxn>
                <a:cxn ang="0">
                  <a:pos x="295" y="639"/>
                </a:cxn>
                <a:cxn ang="0">
                  <a:pos x="247" y="641"/>
                </a:cxn>
                <a:cxn ang="0">
                  <a:pos x="201" y="644"/>
                </a:cxn>
                <a:cxn ang="0">
                  <a:pos x="158" y="646"/>
                </a:cxn>
                <a:cxn ang="0">
                  <a:pos x="118" y="647"/>
                </a:cxn>
                <a:cxn ang="0">
                  <a:pos x="83" y="648"/>
                </a:cxn>
                <a:cxn ang="0">
                  <a:pos x="54" y="650"/>
                </a:cxn>
                <a:cxn ang="0">
                  <a:pos x="32" y="650"/>
                </a:cxn>
                <a:cxn ang="0">
                  <a:pos x="0" y="0"/>
                </a:cxn>
                <a:cxn ang="0">
                  <a:pos x="596" y="3"/>
                </a:cxn>
              </a:cxnLst>
              <a:rect l="0" t="0" r="r" b="b"/>
              <a:pathLst>
                <a:path w="596" h="650">
                  <a:moveTo>
                    <a:pt x="596" y="3"/>
                  </a:moveTo>
                  <a:lnTo>
                    <a:pt x="596" y="100"/>
                  </a:lnTo>
                  <a:lnTo>
                    <a:pt x="596" y="310"/>
                  </a:lnTo>
                  <a:lnTo>
                    <a:pt x="593" y="523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64" y="622"/>
                  </a:lnTo>
                  <a:lnTo>
                    <a:pt x="541" y="624"/>
                  </a:lnTo>
                  <a:lnTo>
                    <a:pt x="510" y="625"/>
                  </a:lnTo>
                  <a:lnTo>
                    <a:pt x="475" y="628"/>
                  </a:lnTo>
                  <a:lnTo>
                    <a:pt x="433" y="630"/>
                  </a:lnTo>
                  <a:lnTo>
                    <a:pt x="390" y="634"/>
                  </a:lnTo>
                  <a:lnTo>
                    <a:pt x="343" y="636"/>
                  </a:lnTo>
                  <a:lnTo>
                    <a:pt x="295" y="639"/>
                  </a:lnTo>
                  <a:lnTo>
                    <a:pt x="247" y="641"/>
                  </a:lnTo>
                  <a:lnTo>
                    <a:pt x="201" y="644"/>
                  </a:lnTo>
                  <a:lnTo>
                    <a:pt x="158" y="646"/>
                  </a:lnTo>
                  <a:lnTo>
                    <a:pt x="118" y="647"/>
                  </a:lnTo>
                  <a:lnTo>
                    <a:pt x="83" y="648"/>
                  </a:lnTo>
                  <a:lnTo>
                    <a:pt x="54" y="650"/>
                  </a:lnTo>
                  <a:lnTo>
                    <a:pt x="32" y="650"/>
                  </a:lnTo>
                  <a:lnTo>
                    <a:pt x="0" y="0"/>
                  </a:lnTo>
                  <a:lnTo>
                    <a:pt x="59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3" name="Freeform 25"/>
            <p:cNvSpPr>
              <a:spLocks/>
            </p:cNvSpPr>
            <p:nvPr/>
          </p:nvSpPr>
          <p:spPr bwMode="auto">
            <a:xfrm>
              <a:off x="3438" y="1295"/>
              <a:ext cx="43" cy="81"/>
            </a:xfrm>
            <a:custGeom>
              <a:avLst/>
              <a:gdLst/>
              <a:ahLst/>
              <a:cxnLst>
                <a:cxn ang="0">
                  <a:pos x="127" y="167"/>
                </a:cxn>
                <a:cxn ang="0">
                  <a:pos x="113" y="209"/>
                </a:cxn>
                <a:cxn ang="0">
                  <a:pos x="85" y="247"/>
                </a:cxn>
                <a:cxn ang="0">
                  <a:pos x="68" y="254"/>
                </a:cxn>
                <a:cxn ang="0">
                  <a:pos x="48" y="255"/>
                </a:cxn>
                <a:cxn ang="0">
                  <a:pos x="33" y="259"/>
                </a:cxn>
                <a:cxn ang="0">
                  <a:pos x="48" y="270"/>
                </a:cxn>
                <a:cxn ang="0">
                  <a:pos x="67" y="277"/>
                </a:cxn>
                <a:cxn ang="0">
                  <a:pos x="90" y="275"/>
                </a:cxn>
                <a:cxn ang="0">
                  <a:pos x="118" y="274"/>
                </a:cxn>
                <a:cxn ang="0">
                  <a:pos x="136" y="278"/>
                </a:cxn>
                <a:cxn ang="0">
                  <a:pos x="129" y="319"/>
                </a:cxn>
                <a:cxn ang="0">
                  <a:pos x="103" y="352"/>
                </a:cxn>
                <a:cxn ang="0">
                  <a:pos x="92" y="371"/>
                </a:cxn>
                <a:cxn ang="0">
                  <a:pos x="120" y="371"/>
                </a:cxn>
                <a:cxn ang="0">
                  <a:pos x="146" y="361"/>
                </a:cxn>
                <a:cxn ang="0">
                  <a:pos x="167" y="345"/>
                </a:cxn>
                <a:cxn ang="0">
                  <a:pos x="185" y="323"/>
                </a:cxn>
                <a:cxn ang="0">
                  <a:pos x="208" y="306"/>
                </a:cxn>
                <a:cxn ang="0">
                  <a:pos x="216" y="332"/>
                </a:cxn>
                <a:cxn ang="0">
                  <a:pos x="192" y="369"/>
                </a:cxn>
                <a:cxn ang="0">
                  <a:pos x="149" y="392"/>
                </a:cxn>
                <a:cxn ang="0">
                  <a:pos x="101" y="403"/>
                </a:cxn>
                <a:cxn ang="0">
                  <a:pos x="79" y="393"/>
                </a:cxn>
                <a:cxn ang="0">
                  <a:pos x="55" y="382"/>
                </a:cxn>
                <a:cxn ang="0">
                  <a:pos x="45" y="365"/>
                </a:cxn>
                <a:cxn ang="0">
                  <a:pos x="56" y="359"/>
                </a:cxn>
                <a:cxn ang="0">
                  <a:pos x="71" y="356"/>
                </a:cxn>
                <a:cxn ang="0">
                  <a:pos x="96" y="332"/>
                </a:cxn>
                <a:cxn ang="0">
                  <a:pos x="96" y="311"/>
                </a:cxn>
                <a:cxn ang="0">
                  <a:pos x="63" y="306"/>
                </a:cxn>
                <a:cxn ang="0">
                  <a:pos x="32" y="288"/>
                </a:cxn>
                <a:cxn ang="0">
                  <a:pos x="2" y="242"/>
                </a:cxn>
                <a:cxn ang="0">
                  <a:pos x="12" y="202"/>
                </a:cxn>
                <a:cxn ang="0">
                  <a:pos x="19" y="221"/>
                </a:cxn>
                <a:cxn ang="0">
                  <a:pos x="31" y="237"/>
                </a:cxn>
                <a:cxn ang="0">
                  <a:pos x="49" y="238"/>
                </a:cxn>
                <a:cxn ang="0">
                  <a:pos x="63" y="237"/>
                </a:cxn>
                <a:cxn ang="0">
                  <a:pos x="76" y="230"/>
                </a:cxn>
                <a:cxn ang="0">
                  <a:pos x="81" y="138"/>
                </a:cxn>
                <a:cxn ang="0">
                  <a:pos x="61" y="47"/>
                </a:cxn>
                <a:cxn ang="0">
                  <a:pos x="109" y="15"/>
                </a:cxn>
                <a:cxn ang="0">
                  <a:pos x="124" y="137"/>
                </a:cxn>
              </a:cxnLst>
              <a:rect l="0" t="0" r="r" b="b"/>
              <a:pathLst>
                <a:path w="216" h="403">
                  <a:moveTo>
                    <a:pt x="124" y="137"/>
                  </a:moveTo>
                  <a:lnTo>
                    <a:pt x="127" y="152"/>
                  </a:lnTo>
                  <a:lnTo>
                    <a:pt x="127" y="167"/>
                  </a:lnTo>
                  <a:lnTo>
                    <a:pt x="125" y="182"/>
                  </a:lnTo>
                  <a:lnTo>
                    <a:pt x="121" y="196"/>
                  </a:lnTo>
                  <a:lnTo>
                    <a:pt x="113" y="209"/>
                  </a:lnTo>
                  <a:lnTo>
                    <a:pt x="106" y="222"/>
                  </a:lnTo>
                  <a:lnTo>
                    <a:pt x="96" y="235"/>
                  </a:lnTo>
                  <a:lnTo>
                    <a:pt x="85" y="247"/>
                  </a:lnTo>
                  <a:lnTo>
                    <a:pt x="80" y="250"/>
                  </a:lnTo>
                  <a:lnTo>
                    <a:pt x="74" y="252"/>
                  </a:lnTo>
                  <a:lnTo>
                    <a:pt x="68" y="254"/>
                  </a:lnTo>
                  <a:lnTo>
                    <a:pt x="62" y="255"/>
                  </a:lnTo>
                  <a:lnTo>
                    <a:pt x="55" y="255"/>
                  </a:lnTo>
                  <a:lnTo>
                    <a:pt x="48" y="255"/>
                  </a:lnTo>
                  <a:lnTo>
                    <a:pt x="38" y="255"/>
                  </a:lnTo>
                  <a:lnTo>
                    <a:pt x="29" y="253"/>
                  </a:lnTo>
                  <a:lnTo>
                    <a:pt x="33" y="259"/>
                  </a:lnTo>
                  <a:lnTo>
                    <a:pt x="37" y="263"/>
                  </a:lnTo>
                  <a:lnTo>
                    <a:pt x="43" y="267"/>
                  </a:lnTo>
                  <a:lnTo>
                    <a:pt x="48" y="270"/>
                  </a:lnTo>
                  <a:lnTo>
                    <a:pt x="54" y="274"/>
                  </a:lnTo>
                  <a:lnTo>
                    <a:pt x="61" y="276"/>
                  </a:lnTo>
                  <a:lnTo>
                    <a:pt x="67" y="277"/>
                  </a:lnTo>
                  <a:lnTo>
                    <a:pt x="74" y="278"/>
                  </a:lnTo>
                  <a:lnTo>
                    <a:pt x="81" y="277"/>
                  </a:lnTo>
                  <a:lnTo>
                    <a:pt x="90" y="275"/>
                  </a:lnTo>
                  <a:lnTo>
                    <a:pt x="99" y="274"/>
                  </a:lnTo>
                  <a:lnTo>
                    <a:pt x="109" y="274"/>
                  </a:lnTo>
                  <a:lnTo>
                    <a:pt x="118" y="274"/>
                  </a:lnTo>
                  <a:lnTo>
                    <a:pt x="126" y="274"/>
                  </a:lnTo>
                  <a:lnTo>
                    <a:pt x="132" y="276"/>
                  </a:lnTo>
                  <a:lnTo>
                    <a:pt x="136" y="278"/>
                  </a:lnTo>
                  <a:lnTo>
                    <a:pt x="136" y="293"/>
                  </a:lnTo>
                  <a:lnTo>
                    <a:pt x="133" y="306"/>
                  </a:lnTo>
                  <a:lnTo>
                    <a:pt x="129" y="319"/>
                  </a:lnTo>
                  <a:lnTo>
                    <a:pt x="122" y="330"/>
                  </a:lnTo>
                  <a:lnTo>
                    <a:pt x="113" y="342"/>
                  </a:lnTo>
                  <a:lnTo>
                    <a:pt x="103" y="352"/>
                  </a:lnTo>
                  <a:lnTo>
                    <a:pt x="94" y="360"/>
                  </a:lnTo>
                  <a:lnTo>
                    <a:pt x="83" y="368"/>
                  </a:lnTo>
                  <a:lnTo>
                    <a:pt x="92" y="371"/>
                  </a:lnTo>
                  <a:lnTo>
                    <a:pt x="101" y="372"/>
                  </a:lnTo>
                  <a:lnTo>
                    <a:pt x="111" y="372"/>
                  </a:lnTo>
                  <a:lnTo>
                    <a:pt x="120" y="371"/>
                  </a:lnTo>
                  <a:lnTo>
                    <a:pt x="129" y="369"/>
                  </a:lnTo>
                  <a:lnTo>
                    <a:pt x="138" y="366"/>
                  </a:lnTo>
                  <a:lnTo>
                    <a:pt x="146" y="361"/>
                  </a:lnTo>
                  <a:lnTo>
                    <a:pt x="154" y="357"/>
                  </a:lnTo>
                  <a:lnTo>
                    <a:pt x="161" y="352"/>
                  </a:lnTo>
                  <a:lnTo>
                    <a:pt x="167" y="345"/>
                  </a:lnTo>
                  <a:lnTo>
                    <a:pt x="173" y="338"/>
                  </a:lnTo>
                  <a:lnTo>
                    <a:pt x="178" y="330"/>
                  </a:lnTo>
                  <a:lnTo>
                    <a:pt x="185" y="323"/>
                  </a:lnTo>
                  <a:lnTo>
                    <a:pt x="191" y="315"/>
                  </a:lnTo>
                  <a:lnTo>
                    <a:pt x="199" y="310"/>
                  </a:lnTo>
                  <a:lnTo>
                    <a:pt x="208" y="306"/>
                  </a:lnTo>
                  <a:lnTo>
                    <a:pt x="213" y="314"/>
                  </a:lnTo>
                  <a:lnTo>
                    <a:pt x="216" y="324"/>
                  </a:lnTo>
                  <a:lnTo>
                    <a:pt x="216" y="332"/>
                  </a:lnTo>
                  <a:lnTo>
                    <a:pt x="214" y="342"/>
                  </a:lnTo>
                  <a:lnTo>
                    <a:pt x="204" y="357"/>
                  </a:lnTo>
                  <a:lnTo>
                    <a:pt x="192" y="369"/>
                  </a:lnTo>
                  <a:lnTo>
                    <a:pt x="179" y="378"/>
                  </a:lnTo>
                  <a:lnTo>
                    <a:pt x="165" y="386"/>
                  </a:lnTo>
                  <a:lnTo>
                    <a:pt x="149" y="392"/>
                  </a:lnTo>
                  <a:lnTo>
                    <a:pt x="133" y="397"/>
                  </a:lnTo>
                  <a:lnTo>
                    <a:pt x="117" y="400"/>
                  </a:lnTo>
                  <a:lnTo>
                    <a:pt x="101" y="403"/>
                  </a:lnTo>
                  <a:lnTo>
                    <a:pt x="94" y="400"/>
                  </a:lnTo>
                  <a:lnTo>
                    <a:pt x="86" y="397"/>
                  </a:lnTo>
                  <a:lnTo>
                    <a:pt x="79" y="393"/>
                  </a:lnTo>
                  <a:lnTo>
                    <a:pt x="70" y="390"/>
                  </a:lnTo>
                  <a:lnTo>
                    <a:pt x="63" y="387"/>
                  </a:lnTo>
                  <a:lnTo>
                    <a:pt x="55" y="382"/>
                  </a:lnTo>
                  <a:lnTo>
                    <a:pt x="49" y="376"/>
                  </a:lnTo>
                  <a:lnTo>
                    <a:pt x="43" y="369"/>
                  </a:lnTo>
                  <a:lnTo>
                    <a:pt x="45" y="365"/>
                  </a:lnTo>
                  <a:lnTo>
                    <a:pt x="48" y="362"/>
                  </a:lnTo>
                  <a:lnTo>
                    <a:pt x="52" y="360"/>
                  </a:lnTo>
                  <a:lnTo>
                    <a:pt x="56" y="359"/>
                  </a:lnTo>
                  <a:lnTo>
                    <a:pt x="62" y="358"/>
                  </a:lnTo>
                  <a:lnTo>
                    <a:pt x="67" y="357"/>
                  </a:lnTo>
                  <a:lnTo>
                    <a:pt x="71" y="356"/>
                  </a:lnTo>
                  <a:lnTo>
                    <a:pt x="76" y="354"/>
                  </a:lnTo>
                  <a:lnTo>
                    <a:pt x="86" y="343"/>
                  </a:lnTo>
                  <a:lnTo>
                    <a:pt x="96" y="332"/>
                  </a:lnTo>
                  <a:lnTo>
                    <a:pt x="103" y="321"/>
                  </a:lnTo>
                  <a:lnTo>
                    <a:pt x="107" y="308"/>
                  </a:lnTo>
                  <a:lnTo>
                    <a:pt x="96" y="311"/>
                  </a:lnTo>
                  <a:lnTo>
                    <a:pt x="84" y="311"/>
                  </a:lnTo>
                  <a:lnTo>
                    <a:pt x="74" y="310"/>
                  </a:lnTo>
                  <a:lnTo>
                    <a:pt x="63" y="306"/>
                  </a:lnTo>
                  <a:lnTo>
                    <a:pt x="52" y="301"/>
                  </a:lnTo>
                  <a:lnTo>
                    <a:pt x="41" y="295"/>
                  </a:lnTo>
                  <a:lnTo>
                    <a:pt x="32" y="288"/>
                  </a:lnTo>
                  <a:lnTo>
                    <a:pt x="22" y="279"/>
                  </a:lnTo>
                  <a:lnTo>
                    <a:pt x="9" y="262"/>
                  </a:lnTo>
                  <a:lnTo>
                    <a:pt x="2" y="242"/>
                  </a:lnTo>
                  <a:lnTo>
                    <a:pt x="0" y="220"/>
                  </a:lnTo>
                  <a:lnTo>
                    <a:pt x="5" y="200"/>
                  </a:lnTo>
                  <a:lnTo>
                    <a:pt x="12" y="202"/>
                  </a:lnTo>
                  <a:lnTo>
                    <a:pt x="15" y="207"/>
                  </a:lnTo>
                  <a:lnTo>
                    <a:pt x="17" y="214"/>
                  </a:lnTo>
                  <a:lnTo>
                    <a:pt x="19" y="221"/>
                  </a:lnTo>
                  <a:lnTo>
                    <a:pt x="21" y="228"/>
                  </a:lnTo>
                  <a:lnTo>
                    <a:pt x="25" y="234"/>
                  </a:lnTo>
                  <a:lnTo>
                    <a:pt x="31" y="237"/>
                  </a:lnTo>
                  <a:lnTo>
                    <a:pt x="40" y="238"/>
                  </a:lnTo>
                  <a:lnTo>
                    <a:pt x="45" y="238"/>
                  </a:lnTo>
                  <a:lnTo>
                    <a:pt x="49" y="238"/>
                  </a:lnTo>
                  <a:lnTo>
                    <a:pt x="53" y="238"/>
                  </a:lnTo>
                  <a:lnTo>
                    <a:pt x="59" y="238"/>
                  </a:lnTo>
                  <a:lnTo>
                    <a:pt x="63" y="237"/>
                  </a:lnTo>
                  <a:lnTo>
                    <a:pt x="68" y="235"/>
                  </a:lnTo>
                  <a:lnTo>
                    <a:pt x="72" y="233"/>
                  </a:lnTo>
                  <a:lnTo>
                    <a:pt x="76" y="230"/>
                  </a:lnTo>
                  <a:lnTo>
                    <a:pt x="90" y="200"/>
                  </a:lnTo>
                  <a:lnTo>
                    <a:pt x="90" y="169"/>
                  </a:lnTo>
                  <a:lnTo>
                    <a:pt x="81" y="138"/>
                  </a:lnTo>
                  <a:lnTo>
                    <a:pt x="69" y="106"/>
                  </a:lnTo>
                  <a:lnTo>
                    <a:pt x="61" y="76"/>
                  </a:lnTo>
                  <a:lnTo>
                    <a:pt x="61" y="47"/>
                  </a:lnTo>
                  <a:lnTo>
                    <a:pt x="74" y="21"/>
                  </a:lnTo>
                  <a:lnTo>
                    <a:pt x="107" y="0"/>
                  </a:lnTo>
                  <a:lnTo>
                    <a:pt x="109" y="15"/>
                  </a:lnTo>
                  <a:lnTo>
                    <a:pt x="113" y="52"/>
                  </a:lnTo>
                  <a:lnTo>
                    <a:pt x="118" y="97"/>
                  </a:lnTo>
                  <a:lnTo>
                    <a:pt x="124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4" name="Freeform 26"/>
            <p:cNvSpPr>
              <a:spLocks/>
            </p:cNvSpPr>
            <p:nvPr/>
          </p:nvSpPr>
          <p:spPr bwMode="auto">
            <a:xfrm>
              <a:off x="3181" y="1300"/>
              <a:ext cx="107" cy="122"/>
            </a:xfrm>
            <a:custGeom>
              <a:avLst/>
              <a:gdLst/>
              <a:ahLst/>
              <a:cxnLst>
                <a:cxn ang="0">
                  <a:pos x="528" y="578"/>
                </a:cxn>
                <a:cxn ang="0">
                  <a:pos x="506" y="580"/>
                </a:cxn>
                <a:cxn ang="0">
                  <a:pos x="480" y="581"/>
                </a:cxn>
                <a:cxn ang="0">
                  <a:pos x="446" y="585"/>
                </a:cxn>
                <a:cxn ang="0">
                  <a:pos x="409" y="587"/>
                </a:cxn>
                <a:cxn ang="0">
                  <a:pos x="369" y="589"/>
                </a:cxn>
                <a:cxn ang="0">
                  <a:pos x="327" y="591"/>
                </a:cxn>
                <a:cxn ang="0">
                  <a:pos x="283" y="594"/>
                </a:cxn>
                <a:cxn ang="0">
                  <a:pos x="239" y="596"/>
                </a:cxn>
                <a:cxn ang="0">
                  <a:pos x="197" y="598"/>
                </a:cxn>
                <a:cxn ang="0">
                  <a:pos x="157" y="601"/>
                </a:cxn>
                <a:cxn ang="0">
                  <a:pos x="119" y="603"/>
                </a:cxn>
                <a:cxn ang="0">
                  <a:pos x="87" y="605"/>
                </a:cxn>
                <a:cxn ang="0">
                  <a:pos x="59" y="606"/>
                </a:cxn>
                <a:cxn ang="0">
                  <a:pos x="39" y="607"/>
                </a:cxn>
                <a:cxn ang="0">
                  <a:pos x="25" y="608"/>
                </a:cxn>
                <a:cxn ang="0">
                  <a:pos x="21" y="608"/>
                </a:cxn>
                <a:cxn ang="0">
                  <a:pos x="0" y="0"/>
                </a:cxn>
                <a:cxn ang="0">
                  <a:pos x="536" y="8"/>
                </a:cxn>
                <a:cxn ang="0">
                  <a:pos x="528" y="578"/>
                </a:cxn>
              </a:cxnLst>
              <a:rect l="0" t="0" r="r" b="b"/>
              <a:pathLst>
                <a:path w="536" h="608">
                  <a:moveTo>
                    <a:pt x="528" y="578"/>
                  </a:moveTo>
                  <a:lnTo>
                    <a:pt x="506" y="580"/>
                  </a:lnTo>
                  <a:lnTo>
                    <a:pt x="480" y="581"/>
                  </a:lnTo>
                  <a:lnTo>
                    <a:pt x="446" y="585"/>
                  </a:lnTo>
                  <a:lnTo>
                    <a:pt x="409" y="587"/>
                  </a:lnTo>
                  <a:lnTo>
                    <a:pt x="369" y="589"/>
                  </a:lnTo>
                  <a:lnTo>
                    <a:pt x="327" y="591"/>
                  </a:lnTo>
                  <a:lnTo>
                    <a:pt x="283" y="594"/>
                  </a:lnTo>
                  <a:lnTo>
                    <a:pt x="239" y="596"/>
                  </a:lnTo>
                  <a:lnTo>
                    <a:pt x="197" y="598"/>
                  </a:lnTo>
                  <a:lnTo>
                    <a:pt x="157" y="601"/>
                  </a:lnTo>
                  <a:lnTo>
                    <a:pt x="119" y="603"/>
                  </a:lnTo>
                  <a:lnTo>
                    <a:pt x="87" y="605"/>
                  </a:lnTo>
                  <a:lnTo>
                    <a:pt x="59" y="606"/>
                  </a:lnTo>
                  <a:lnTo>
                    <a:pt x="39" y="607"/>
                  </a:lnTo>
                  <a:lnTo>
                    <a:pt x="25" y="608"/>
                  </a:lnTo>
                  <a:lnTo>
                    <a:pt x="21" y="608"/>
                  </a:lnTo>
                  <a:lnTo>
                    <a:pt x="0" y="0"/>
                  </a:lnTo>
                  <a:lnTo>
                    <a:pt x="536" y="8"/>
                  </a:lnTo>
                  <a:lnTo>
                    <a:pt x="528" y="578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5" name="Freeform 27"/>
            <p:cNvSpPr>
              <a:spLocks/>
            </p:cNvSpPr>
            <p:nvPr/>
          </p:nvSpPr>
          <p:spPr bwMode="auto">
            <a:xfrm>
              <a:off x="3165" y="1436"/>
              <a:ext cx="141" cy="42"/>
            </a:xfrm>
            <a:custGeom>
              <a:avLst/>
              <a:gdLst/>
              <a:ahLst/>
              <a:cxnLst>
                <a:cxn ang="0">
                  <a:pos x="700" y="6"/>
                </a:cxn>
                <a:cxn ang="0">
                  <a:pos x="688" y="13"/>
                </a:cxn>
                <a:cxn ang="0">
                  <a:pos x="664" y="24"/>
                </a:cxn>
                <a:cxn ang="0">
                  <a:pos x="633" y="39"/>
                </a:cxn>
                <a:cxn ang="0">
                  <a:pos x="597" y="54"/>
                </a:cxn>
                <a:cxn ang="0">
                  <a:pos x="559" y="68"/>
                </a:cxn>
                <a:cxn ang="0">
                  <a:pos x="519" y="80"/>
                </a:cxn>
                <a:cxn ang="0">
                  <a:pos x="482" y="85"/>
                </a:cxn>
                <a:cxn ang="0">
                  <a:pos x="452" y="118"/>
                </a:cxn>
                <a:cxn ang="0">
                  <a:pos x="441" y="194"/>
                </a:cxn>
                <a:cxn ang="0">
                  <a:pos x="425" y="191"/>
                </a:cxn>
                <a:cxn ang="0">
                  <a:pos x="421" y="140"/>
                </a:cxn>
                <a:cxn ang="0">
                  <a:pos x="427" y="108"/>
                </a:cxn>
                <a:cxn ang="0">
                  <a:pos x="434" y="94"/>
                </a:cxn>
                <a:cxn ang="0">
                  <a:pos x="442" y="83"/>
                </a:cxn>
                <a:cxn ang="0">
                  <a:pos x="453" y="75"/>
                </a:cxn>
                <a:cxn ang="0">
                  <a:pos x="469" y="71"/>
                </a:cxn>
                <a:cxn ang="0">
                  <a:pos x="502" y="64"/>
                </a:cxn>
                <a:cxn ang="0">
                  <a:pos x="548" y="50"/>
                </a:cxn>
                <a:cxn ang="0">
                  <a:pos x="591" y="35"/>
                </a:cxn>
                <a:cxn ang="0">
                  <a:pos x="591" y="30"/>
                </a:cxn>
                <a:cxn ang="0">
                  <a:pos x="533" y="32"/>
                </a:cxn>
                <a:cxn ang="0">
                  <a:pos x="448" y="37"/>
                </a:cxn>
                <a:cxn ang="0">
                  <a:pos x="349" y="44"/>
                </a:cxn>
                <a:cxn ang="0">
                  <a:pos x="245" y="52"/>
                </a:cxn>
                <a:cxn ang="0">
                  <a:pos x="148" y="60"/>
                </a:cxn>
                <a:cxn ang="0">
                  <a:pos x="67" y="66"/>
                </a:cxn>
                <a:cxn ang="0">
                  <a:pos x="13" y="69"/>
                </a:cxn>
                <a:cxn ang="0">
                  <a:pos x="2" y="64"/>
                </a:cxn>
                <a:cxn ang="0">
                  <a:pos x="6" y="54"/>
                </a:cxn>
                <a:cxn ang="0">
                  <a:pos x="12" y="47"/>
                </a:cxn>
                <a:cxn ang="0">
                  <a:pos x="34" y="46"/>
                </a:cxn>
                <a:cxn ang="0">
                  <a:pos x="66" y="42"/>
                </a:cxn>
                <a:cxn ang="0">
                  <a:pos x="106" y="38"/>
                </a:cxn>
                <a:cxn ang="0">
                  <a:pos x="156" y="34"/>
                </a:cxn>
                <a:cxn ang="0">
                  <a:pos x="209" y="29"/>
                </a:cxn>
                <a:cxn ang="0">
                  <a:pos x="268" y="24"/>
                </a:cxn>
                <a:cxn ang="0">
                  <a:pos x="329" y="19"/>
                </a:cxn>
                <a:cxn ang="0">
                  <a:pos x="390" y="14"/>
                </a:cxn>
                <a:cxn ang="0">
                  <a:pos x="451" y="9"/>
                </a:cxn>
                <a:cxn ang="0">
                  <a:pos x="508" y="6"/>
                </a:cxn>
                <a:cxn ang="0">
                  <a:pos x="562" y="3"/>
                </a:cxn>
                <a:cxn ang="0">
                  <a:pos x="609" y="1"/>
                </a:cxn>
                <a:cxn ang="0">
                  <a:pos x="648" y="0"/>
                </a:cxn>
                <a:cxn ang="0">
                  <a:pos x="678" y="1"/>
                </a:cxn>
                <a:cxn ang="0">
                  <a:pos x="698" y="3"/>
                </a:cxn>
              </a:cxnLst>
              <a:rect l="0" t="0" r="r" b="b"/>
              <a:pathLst>
                <a:path w="702" h="209">
                  <a:moveTo>
                    <a:pt x="702" y="5"/>
                  </a:moveTo>
                  <a:lnTo>
                    <a:pt x="700" y="6"/>
                  </a:lnTo>
                  <a:lnTo>
                    <a:pt x="695" y="8"/>
                  </a:lnTo>
                  <a:lnTo>
                    <a:pt x="688" y="13"/>
                  </a:lnTo>
                  <a:lnTo>
                    <a:pt x="677" y="18"/>
                  </a:lnTo>
                  <a:lnTo>
                    <a:pt x="664" y="24"/>
                  </a:lnTo>
                  <a:lnTo>
                    <a:pt x="650" y="32"/>
                  </a:lnTo>
                  <a:lnTo>
                    <a:pt x="633" y="39"/>
                  </a:lnTo>
                  <a:lnTo>
                    <a:pt x="616" y="47"/>
                  </a:lnTo>
                  <a:lnTo>
                    <a:pt x="597" y="54"/>
                  </a:lnTo>
                  <a:lnTo>
                    <a:pt x="578" y="62"/>
                  </a:lnTo>
                  <a:lnTo>
                    <a:pt x="559" y="68"/>
                  </a:lnTo>
                  <a:lnTo>
                    <a:pt x="538" y="75"/>
                  </a:lnTo>
                  <a:lnTo>
                    <a:pt x="519" y="80"/>
                  </a:lnTo>
                  <a:lnTo>
                    <a:pt x="500" y="83"/>
                  </a:lnTo>
                  <a:lnTo>
                    <a:pt x="482" y="85"/>
                  </a:lnTo>
                  <a:lnTo>
                    <a:pt x="465" y="85"/>
                  </a:lnTo>
                  <a:lnTo>
                    <a:pt x="452" y="118"/>
                  </a:lnTo>
                  <a:lnTo>
                    <a:pt x="444" y="160"/>
                  </a:lnTo>
                  <a:lnTo>
                    <a:pt x="441" y="194"/>
                  </a:lnTo>
                  <a:lnTo>
                    <a:pt x="441" y="209"/>
                  </a:lnTo>
                  <a:lnTo>
                    <a:pt x="425" y="191"/>
                  </a:lnTo>
                  <a:lnTo>
                    <a:pt x="420" y="167"/>
                  </a:lnTo>
                  <a:lnTo>
                    <a:pt x="421" y="140"/>
                  </a:lnTo>
                  <a:lnTo>
                    <a:pt x="425" y="114"/>
                  </a:lnTo>
                  <a:lnTo>
                    <a:pt x="427" y="108"/>
                  </a:lnTo>
                  <a:lnTo>
                    <a:pt x="430" y="100"/>
                  </a:lnTo>
                  <a:lnTo>
                    <a:pt x="434" y="94"/>
                  </a:lnTo>
                  <a:lnTo>
                    <a:pt x="437" y="88"/>
                  </a:lnTo>
                  <a:lnTo>
                    <a:pt x="442" y="83"/>
                  </a:lnTo>
                  <a:lnTo>
                    <a:pt x="447" y="78"/>
                  </a:lnTo>
                  <a:lnTo>
                    <a:pt x="453" y="75"/>
                  </a:lnTo>
                  <a:lnTo>
                    <a:pt x="460" y="71"/>
                  </a:lnTo>
                  <a:lnTo>
                    <a:pt x="469" y="71"/>
                  </a:lnTo>
                  <a:lnTo>
                    <a:pt x="483" y="69"/>
                  </a:lnTo>
                  <a:lnTo>
                    <a:pt x="502" y="64"/>
                  </a:lnTo>
                  <a:lnTo>
                    <a:pt x="524" y="57"/>
                  </a:lnTo>
                  <a:lnTo>
                    <a:pt x="548" y="50"/>
                  </a:lnTo>
                  <a:lnTo>
                    <a:pt x="570" y="42"/>
                  </a:lnTo>
                  <a:lnTo>
                    <a:pt x="591" y="35"/>
                  </a:lnTo>
                  <a:lnTo>
                    <a:pt x="607" y="31"/>
                  </a:lnTo>
                  <a:lnTo>
                    <a:pt x="591" y="30"/>
                  </a:lnTo>
                  <a:lnTo>
                    <a:pt x="565" y="31"/>
                  </a:lnTo>
                  <a:lnTo>
                    <a:pt x="533" y="32"/>
                  </a:lnTo>
                  <a:lnTo>
                    <a:pt x="493" y="34"/>
                  </a:lnTo>
                  <a:lnTo>
                    <a:pt x="448" y="37"/>
                  </a:lnTo>
                  <a:lnTo>
                    <a:pt x="400" y="40"/>
                  </a:lnTo>
                  <a:lnTo>
                    <a:pt x="349" y="44"/>
                  </a:lnTo>
                  <a:lnTo>
                    <a:pt x="298" y="48"/>
                  </a:lnTo>
                  <a:lnTo>
                    <a:pt x="245" y="52"/>
                  </a:lnTo>
                  <a:lnTo>
                    <a:pt x="195" y="55"/>
                  </a:lnTo>
                  <a:lnTo>
                    <a:pt x="148" y="60"/>
                  </a:lnTo>
                  <a:lnTo>
                    <a:pt x="105" y="63"/>
                  </a:lnTo>
                  <a:lnTo>
                    <a:pt x="67" y="66"/>
                  </a:lnTo>
                  <a:lnTo>
                    <a:pt x="37" y="67"/>
                  </a:lnTo>
                  <a:lnTo>
                    <a:pt x="13" y="69"/>
                  </a:lnTo>
                  <a:lnTo>
                    <a:pt x="0" y="69"/>
                  </a:lnTo>
                  <a:lnTo>
                    <a:pt x="2" y="64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7" y="48"/>
                  </a:lnTo>
                  <a:lnTo>
                    <a:pt x="12" y="47"/>
                  </a:lnTo>
                  <a:lnTo>
                    <a:pt x="22" y="47"/>
                  </a:lnTo>
                  <a:lnTo>
                    <a:pt x="34" y="46"/>
                  </a:lnTo>
                  <a:lnTo>
                    <a:pt x="49" y="44"/>
                  </a:lnTo>
                  <a:lnTo>
                    <a:pt x="66" y="42"/>
                  </a:lnTo>
                  <a:lnTo>
                    <a:pt x="85" y="40"/>
                  </a:lnTo>
                  <a:lnTo>
                    <a:pt x="106" y="38"/>
                  </a:lnTo>
                  <a:lnTo>
                    <a:pt x="130" y="36"/>
                  </a:lnTo>
                  <a:lnTo>
                    <a:pt x="156" y="34"/>
                  </a:lnTo>
                  <a:lnTo>
                    <a:pt x="181" y="32"/>
                  </a:lnTo>
                  <a:lnTo>
                    <a:pt x="209" y="29"/>
                  </a:lnTo>
                  <a:lnTo>
                    <a:pt x="238" y="26"/>
                  </a:lnTo>
                  <a:lnTo>
                    <a:pt x="268" y="24"/>
                  </a:lnTo>
                  <a:lnTo>
                    <a:pt x="298" y="21"/>
                  </a:lnTo>
                  <a:lnTo>
                    <a:pt x="329" y="19"/>
                  </a:lnTo>
                  <a:lnTo>
                    <a:pt x="360" y="17"/>
                  </a:lnTo>
                  <a:lnTo>
                    <a:pt x="390" y="14"/>
                  </a:lnTo>
                  <a:lnTo>
                    <a:pt x="421" y="11"/>
                  </a:lnTo>
                  <a:lnTo>
                    <a:pt x="451" y="9"/>
                  </a:lnTo>
                  <a:lnTo>
                    <a:pt x="479" y="7"/>
                  </a:lnTo>
                  <a:lnTo>
                    <a:pt x="508" y="6"/>
                  </a:lnTo>
                  <a:lnTo>
                    <a:pt x="535" y="4"/>
                  </a:lnTo>
                  <a:lnTo>
                    <a:pt x="562" y="3"/>
                  </a:lnTo>
                  <a:lnTo>
                    <a:pt x="586" y="2"/>
                  </a:lnTo>
                  <a:lnTo>
                    <a:pt x="609" y="1"/>
                  </a:lnTo>
                  <a:lnTo>
                    <a:pt x="629" y="1"/>
                  </a:lnTo>
                  <a:lnTo>
                    <a:pt x="648" y="0"/>
                  </a:lnTo>
                  <a:lnTo>
                    <a:pt x="664" y="1"/>
                  </a:lnTo>
                  <a:lnTo>
                    <a:pt x="678" y="1"/>
                  </a:lnTo>
                  <a:lnTo>
                    <a:pt x="689" y="2"/>
                  </a:lnTo>
                  <a:lnTo>
                    <a:pt x="698" y="3"/>
                  </a:lnTo>
                  <a:lnTo>
                    <a:pt x="70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6" name="Freeform 28"/>
            <p:cNvSpPr>
              <a:spLocks/>
            </p:cNvSpPr>
            <p:nvPr/>
          </p:nvSpPr>
          <p:spPr bwMode="auto">
            <a:xfrm>
              <a:off x="3119" y="1458"/>
              <a:ext cx="184" cy="42"/>
            </a:xfrm>
            <a:custGeom>
              <a:avLst/>
              <a:gdLst/>
              <a:ahLst/>
              <a:cxnLst>
                <a:cxn ang="0">
                  <a:pos x="268" y="206"/>
                </a:cxn>
                <a:cxn ang="0">
                  <a:pos x="218" y="195"/>
                </a:cxn>
                <a:cxn ang="0">
                  <a:pos x="145" y="176"/>
                </a:cxn>
                <a:cxn ang="0">
                  <a:pos x="70" y="157"/>
                </a:cxn>
                <a:cxn ang="0">
                  <a:pos x="16" y="140"/>
                </a:cxn>
                <a:cxn ang="0">
                  <a:pos x="2" y="129"/>
                </a:cxn>
                <a:cxn ang="0">
                  <a:pos x="12" y="119"/>
                </a:cxn>
                <a:cxn ang="0">
                  <a:pos x="311" y="65"/>
                </a:cxn>
                <a:cxn ang="0">
                  <a:pos x="303" y="22"/>
                </a:cxn>
                <a:cxn ang="0">
                  <a:pos x="284" y="24"/>
                </a:cxn>
                <a:cxn ang="0">
                  <a:pos x="239" y="29"/>
                </a:cxn>
                <a:cxn ang="0">
                  <a:pos x="181" y="34"/>
                </a:cxn>
                <a:cxn ang="0">
                  <a:pos x="129" y="39"/>
                </a:cxn>
                <a:cxn ang="0">
                  <a:pos x="96" y="43"/>
                </a:cxn>
                <a:cxn ang="0">
                  <a:pos x="90" y="37"/>
                </a:cxn>
                <a:cxn ang="0">
                  <a:pos x="104" y="29"/>
                </a:cxn>
                <a:cxn ang="0">
                  <a:pos x="147" y="22"/>
                </a:cxn>
                <a:cxn ang="0">
                  <a:pos x="190" y="16"/>
                </a:cxn>
                <a:cxn ang="0">
                  <a:pos x="233" y="12"/>
                </a:cxn>
                <a:cxn ang="0">
                  <a:pos x="275" y="6"/>
                </a:cxn>
                <a:cxn ang="0">
                  <a:pos x="318" y="0"/>
                </a:cxn>
                <a:cxn ang="0">
                  <a:pos x="338" y="43"/>
                </a:cxn>
                <a:cxn ang="0">
                  <a:pos x="342" y="90"/>
                </a:cxn>
                <a:cxn ang="0">
                  <a:pos x="303" y="122"/>
                </a:cxn>
                <a:cxn ang="0">
                  <a:pos x="271" y="107"/>
                </a:cxn>
                <a:cxn ang="0">
                  <a:pos x="227" y="111"/>
                </a:cxn>
                <a:cxn ang="0">
                  <a:pos x="183" y="118"/>
                </a:cxn>
                <a:cxn ang="0">
                  <a:pos x="141" y="125"/>
                </a:cxn>
                <a:cxn ang="0">
                  <a:pos x="98" y="131"/>
                </a:cxn>
                <a:cxn ang="0">
                  <a:pos x="83" y="139"/>
                </a:cxn>
                <a:cxn ang="0">
                  <a:pos x="124" y="147"/>
                </a:cxn>
                <a:cxn ang="0">
                  <a:pos x="163" y="158"/>
                </a:cxn>
                <a:cxn ang="0">
                  <a:pos x="204" y="168"/>
                </a:cxn>
                <a:cxn ang="0">
                  <a:pos x="244" y="176"/>
                </a:cxn>
                <a:cxn ang="0">
                  <a:pos x="285" y="185"/>
                </a:cxn>
                <a:cxn ang="0">
                  <a:pos x="327" y="178"/>
                </a:cxn>
                <a:cxn ang="0">
                  <a:pos x="430" y="162"/>
                </a:cxn>
                <a:cxn ang="0">
                  <a:pos x="566" y="141"/>
                </a:cxn>
                <a:cxn ang="0">
                  <a:pos x="701" y="120"/>
                </a:cxn>
                <a:cxn ang="0">
                  <a:pos x="806" y="103"/>
                </a:cxn>
                <a:cxn ang="0">
                  <a:pos x="689" y="78"/>
                </a:cxn>
                <a:cxn ang="0">
                  <a:pos x="698" y="63"/>
                </a:cxn>
              </a:cxnLst>
              <a:rect l="0" t="0" r="r" b="b"/>
              <a:pathLst>
                <a:path w="920" h="210">
                  <a:moveTo>
                    <a:pt x="280" y="210"/>
                  </a:moveTo>
                  <a:lnTo>
                    <a:pt x="276" y="208"/>
                  </a:lnTo>
                  <a:lnTo>
                    <a:pt x="268" y="206"/>
                  </a:lnTo>
                  <a:lnTo>
                    <a:pt x="255" y="203"/>
                  </a:lnTo>
                  <a:lnTo>
                    <a:pt x="238" y="200"/>
                  </a:lnTo>
                  <a:lnTo>
                    <a:pt x="218" y="195"/>
                  </a:lnTo>
                  <a:lnTo>
                    <a:pt x="194" y="189"/>
                  </a:lnTo>
                  <a:lnTo>
                    <a:pt x="170" y="183"/>
                  </a:lnTo>
                  <a:lnTo>
                    <a:pt x="145" y="176"/>
                  </a:lnTo>
                  <a:lnTo>
                    <a:pt x="119" y="170"/>
                  </a:lnTo>
                  <a:lnTo>
                    <a:pt x="94" y="164"/>
                  </a:lnTo>
                  <a:lnTo>
                    <a:pt x="70" y="157"/>
                  </a:lnTo>
                  <a:lnTo>
                    <a:pt x="49" y="151"/>
                  </a:lnTo>
                  <a:lnTo>
                    <a:pt x="31" y="145"/>
                  </a:lnTo>
                  <a:lnTo>
                    <a:pt x="16" y="140"/>
                  </a:lnTo>
                  <a:lnTo>
                    <a:pt x="5" y="137"/>
                  </a:lnTo>
                  <a:lnTo>
                    <a:pt x="0" y="134"/>
                  </a:lnTo>
                  <a:lnTo>
                    <a:pt x="2" y="129"/>
                  </a:lnTo>
                  <a:lnTo>
                    <a:pt x="5" y="126"/>
                  </a:lnTo>
                  <a:lnTo>
                    <a:pt x="9" y="123"/>
                  </a:lnTo>
                  <a:lnTo>
                    <a:pt x="12" y="119"/>
                  </a:lnTo>
                  <a:lnTo>
                    <a:pt x="306" y="79"/>
                  </a:lnTo>
                  <a:lnTo>
                    <a:pt x="309" y="79"/>
                  </a:lnTo>
                  <a:lnTo>
                    <a:pt x="311" y="65"/>
                  </a:lnTo>
                  <a:lnTo>
                    <a:pt x="312" y="50"/>
                  </a:lnTo>
                  <a:lnTo>
                    <a:pt x="310" y="35"/>
                  </a:lnTo>
                  <a:lnTo>
                    <a:pt x="303" y="22"/>
                  </a:lnTo>
                  <a:lnTo>
                    <a:pt x="301" y="22"/>
                  </a:lnTo>
                  <a:lnTo>
                    <a:pt x="295" y="23"/>
                  </a:lnTo>
                  <a:lnTo>
                    <a:pt x="284" y="24"/>
                  </a:lnTo>
                  <a:lnTo>
                    <a:pt x="271" y="25"/>
                  </a:lnTo>
                  <a:lnTo>
                    <a:pt x="256" y="27"/>
                  </a:lnTo>
                  <a:lnTo>
                    <a:pt x="239" y="29"/>
                  </a:lnTo>
                  <a:lnTo>
                    <a:pt x="220" y="31"/>
                  </a:lnTo>
                  <a:lnTo>
                    <a:pt x="201" y="32"/>
                  </a:lnTo>
                  <a:lnTo>
                    <a:pt x="181" y="34"/>
                  </a:lnTo>
                  <a:lnTo>
                    <a:pt x="162" y="36"/>
                  </a:lnTo>
                  <a:lnTo>
                    <a:pt x="145" y="38"/>
                  </a:lnTo>
                  <a:lnTo>
                    <a:pt x="129" y="39"/>
                  </a:lnTo>
                  <a:lnTo>
                    <a:pt x="115" y="40"/>
                  </a:lnTo>
                  <a:lnTo>
                    <a:pt x="103" y="42"/>
                  </a:lnTo>
                  <a:lnTo>
                    <a:pt x="96" y="43"/>
                  </a:lnTo>
                  <a:lnTo>
                    <a:pt x="93" y="43"/>
                  </a:lnTo>
                  <a:lnTo>
                    <a:pt x="90" y="40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104" y="29"/>
                  </a:lnTo>
                  <a:lnTo>
                    <a:pt x="118" y="25"/>
                  </a:lnTo>
                  <a:lnTo>
                    <a:pt x="133" y="23"/>
                  </a:lnTo>
                  <a:lnTo>
                    <a:pt x="147" y="22"/>
                  </a:lnTo>
                  <a:lnTo>
                    <a:pt x="161" y="20"/>
                  </a:lnTo>
                  <a:lnTo>
                    <a:pt x="175" y="18"/>
                  </a:lnTo>
                  <a:lnTo>
                    <a:pt x="190" y="16"/>
                  </a:lnTo>
                  <a:lnTo>
                    <a:pt x="204" y="15"/>
                  </a:lnTo>
                  <a:lnTo>
                    <a:pt x="218" y="13"/>
                  </a:lnTo>
                  <a:lnTo>
                    <a:pt x="233" y="12"/>
                  </a:lnTo>
                  <a:lnTo>
                    <a:pt x="247" y="9"/>
                  </a:lnTo>
                  <a:lnTo>
                    <a:pt x="261" y="7"/>
                  </a:lnTo>
                  <a:lnTo>
                    <a:pt x="275" y="6"/>
                  </a:lnTo>
                  <a:lnTo>
                    <a:pt x="289" y="4"/>
                  </a:lnTo>
                  <a:lnTo>
                    <a:pt x="304" y="2"/>
                  </a:lnTo>
                  <a:lnTo>
                    <a:pt x="318" y="0"/>
                  </a:lnTo>
                  <a:lnTo>
                    <a:pt x="328" y="13"/>
                  </a:lnTo>
                  <a:lnTo>
                    <a:pt x="334" y="27"/>
                  </a:lnTo>
                  <a:lnTo>
                    <a:pt x="338" y="43"/>
                  </a:lnTo>
                  <a:lnTo>
                    <a:pt x="342" y="58"/>
                  </a:lnTo>
                  <a:lnTo>
                    <a:pt x="345" y="74"/>
                  </a:lnTo>
                  <a:lnTo>
                    <a:pt x="342" y="90"/>
                  </a:lnTo>
                  <a:lnTo>
                    <a:pt x="334" y="105"/>
                  </a:lnTo>
                  <a:lnTo>
                    <a:pt x="327" y="119"/>
                  </a:lnTo>
                  <a:lnTo>
                    <a:pt x="303" y="122"/>
                  </a:lnTo>
                  <a:lnTo>
                    <a:pt x="301" y="105"/>
                  </a:lnTo>
                  <a:lnTo>
                    <a:pt x="286" y="106"/>
                  </a:lnTo>
                  <a:lnTo>
                    <a:pt x="271" y="107"/>
                  </a:lnTo>
                  <a:lnTo>
                    <a:pt x="256" y="108"/>
                  </a:lnTo>
                  <a:lnTo>
                    <a:pt x="242" y="110"/>
                  </a:lnTo>
                  <a:lnTo>
                    <a:pt x="227" y="111"/>
                  </a:lnTo>
                  <a:lnTo>
                    <a:pt x="212" y="113"/>
                  </a:lnTo>
                  <a:lnTo>
                    <a:pt x="198" y="115"/>
                  </a:lnTo>
                  <a:lnTo>
                    <a:pt x="183" y="118"/>
                  </a:lnTo>
                  <a:lnTo>
                    <a:pt x="170" y="120"/>
                  </a:lnTo>
                  <a:lnTo>
                    <a:pt x="156" y="122"/>
                  </a:lnTo>
                  <a:lnTo>
                    <a:pt x="141" y="125"/>
                  </a:lnTo>
                  <a:lnTo>
                    <a:pt x="127" y="127"/>
                  </a:lnTo>
                  <a:lnTo>
                    <a:pt x="112" y="129"/>
                  </a:lnTo>
                  <a:lnTo>
                    <a:pt x="98" y="131"/>
                  </a:lnTo>
                  <a:lnTo>
                    <a:pt x="83" y="134"/>
                  </a:lnTo>
                  <a:lnTo>
                    <a:pt x="69" y="136"/>
                  </a:lnTo>
                  <a:lnTo>
                    <a:pt x="83" y="139"/>
                  </a:lnTo>
                  <a:lnTo>
                    <a:pt x="96" y="142"/>
                  </a:lnTo>
                  <a:lnTo>
                    <a:pt x="110" y="144"/>
                  </a:lnTo>
                  <a:lnTo>
                    <a:pt x="124" y="147"/>
                  </a:lnTo>
                  <a:lnTo>
                    <a:pt x="136" y="151"/>
                  </a:lnTo>
                  <a:lnTo>
                    <a:pt x="150" y="155"/>
                  </a:lnTo>
                  <a:lnTo>
                    <a:pt x="163" y="158"/>
                  </a:lnTo>
                  <a:lnTo>
                    <a:pt x="177" y="161"/>
                  </a:lnTo>
                  <a:lnTo>
                    <a:pt x="190" y="165"/>
                  </a:lnTo>
                  <a:lnTo>
                    <a:pt x="204" y="168"/>
                  </a:lnTo>
                  <a:lnTo>
                    <a:pt x="217" y="171"/>
                  </a:lnTo>
                  <a:lnTo>
                    <a:pt x="230" y="174"/>
                  </a:lnTo>
                  <a:lnTo>
                    <a:pt x="244" y="176"/>
                  </a:lnTo>
                  <a:lnTo>
                    <a:pt x="257" y="180"/>
                  </a:lnTo>
                  <a:lnTo>
                    <a:pt x="271" y="183"/>
                  </a:lnTo>
                  <a:lnTo>
                    <a:pt x="285" y="185"/>
                  </a:lnTo>
                  <a:lnTo>
                    <a:pt x="290" y="184"/>
                  </a:lnTo>
                  <a:lnTo>
                    <a:pt x="304" y="182"/>
                  </a:lnTo>
                  <a:lnTo>
                    <a:pt x="327" y="178"/>
                  </a:lnTo>
                  <a:lnTo>
                    <a:pt x="356" y="174"/>
                  </a:lnTo>
                  <a:lnTo>
                    <a:pt x="391" y="169"/>
                  </a:lnTo>
                  <a:lnTo>
                    <a:pt x="430" y="162"/>
                  </a:lnTo>
                  <a:lnTo>
                    <a:pt x="474" y="156"/>
                  </a:lnTo>
                  <a:lnTo>
                    <a:pt x="519" y="149"/>
                  </a:lnTo>
                  <a:lnTo>
                    <a:pt x="566" y="141"/>
                  </a:lnTo>
                  <a:lnTo>
                    <a:pt x="612" y="135"/>
                  </a:lnTo>
                  <a:lnTo>
                    <a:pt x="658" y="127"/>
                  </a:lnTo>
                  <a:lnTo>
                    <a:pt x="701" y="120"/>
                  </a:lnTo>
                  <a:lnTo>
                    <a:pt x="742" y="113"/>
                  </a:lnTo>
                  <a:lnTo>
                    <a:pt x="776" y="108"/>
                  </a:lnTo>
                  <a:lnTo>
                    <a:pt x="806" y="103"/>
                  </a:lnTo>
                  <a:lnTo>
                    <a:pt x="828" y="98"/>
                  </a:lnTo>
                  <a:lnTo>
                    <a:pt x="690" y="81"/>
                  </a:lnTo>
                  <a:lnTo>
                    <a:pt x="689" y="78"/>
                  </a:lnTo>
                  <a:lnTo>
                    <a:pt x="691" y="73"/>
                  </a:lnTo>
                  <a:lnTo>
                    <a:pt x="695" y="67"/>
                  </a:lnTo>
                  <a:lnTo>
                    <a:pt x="698" y="63"/>
                  </a:lnTo>
                  <a:lnTo>
                    <a:pt x="920" y="98"/>
                  </a:lnTo>
                  <a:lnTo>
                    <a:pt x="280" y="2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7" name="Freeform 29"/>
            <p:cNvSpPr>
              <a:spLocks/>
            </p:cNvSpPr>
            <p:nvPr/>
          </p:nvSpPr>
          <p:spPr bwMode="auto">
            <a:xfrm>
              <a:off x="3252" y="1499"/>
              <a:ext cx="9" cy="24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0" y="15"/>
                </a:cxn>
                <a:cxn ang="0">
                  <a:pos x="25" y="29"/>
                </a:cxn>
                <a:cxn ang="0">
                  <a:pos x="29" y="42"/>
                </a:cxn>
                <a:cxn ang="0">
                  <a:pos x="35" y="55"/>
                </a:cxn>
                <a:cxn ang="0">
                  <a:pos x="39" y="69"/>
                </a:cxn>
                <a:cxn ang="0">
                  <a:pos x="42" y="83"/>
                </a:cxn>
                <a:cxn ang="0">
                  <a:pos x="45" y="97"/>
                </a:cxn>
                <a:cxn ang="0">
                  <a:pos x="47" y="112"/>
                </a:cxn>
                <a:cxn ang="0">
                  <a:pos x="36" y="117"/>
                </a:cxn>
                <a:cxn ang="0">
                  <a:pos x="29" y="104"/>
                </a:cxn>
                <a:cxn ang="0">
                  <a:pos x="27" y="89"/>
                </a:cxn>
                <a:cxn ang="0">
                  <a:pos x="25" y="75"/>
                </a:cxn>
                <a:cxn ang="0">
                  <a:pos x="21" y="61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3"/>
                </a:cxn>
              </a:cxnLst>
              <a:rect l="0" t="0" r="r" b="b"/>
              <a:pathLst>
                <a:path w="47" h="117">
                  <a:moveTo>
                    <a:pt x="14" y="3"/>
                  </a:moveTo>
                  <a:lnTo>
                    <a:pt x="20" y="15"/>
                  </a:lnTo>
                  <a:lnTo>
                    <a:pt x="25" y="29"/>
                  </a:lnTo>
                  <a:lnTo>
                    <a:pt x="29" y="42"/>
                  </a:lnTo>
                  <a:lnTo>
                    <a:pt x="35" y="55"/>
                  </a:lnTo>
                  <a:lnTo>
                    <a:pt x="39" y="69"/>
                  </a:lnTo>
                  <a:lnTo>
                    <a:pt x="42" y="83"/>
                  </a:lnTo>
                  <a:lnTo>
                    <a:pt x="45" y="97"/>
                  </a:lnTo>
                  <a:lnTo>
                    <a:pt x="47" y="112"/>
                  </a:lnTo>
                  <a:lnTo>
                    <a:pt x="36" y="117"/>
                  </a:lnTo>
                  <a:lnTo>
                    <a:pt x="29" y="104"/>
                  </a:lnTo>
                  <a:lnTo>
                    <a:pt x="27" y="89"/>
                  </a:lnTo>
                  <a:lnTo>
                    <a:pt x="25" y="75"/>
                  </a:lnTo>
                  <a:lnTo>
                    <a:pt x="21" y="61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8" name="Freeform 30"/>
            <p:cNvSpPr>
              <a:spLocks/>
            </p:cNvSpPr>
            <p:nvPr/>
          </p:nvSpPr>
          <p:spPr bwMode="auto">
            <a:xfrm>
              <a:off x="3244" y="1500"/>
              <a:ext cx="10" cy="2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1"/>
                </a:cxn>
                <a:cxn ang="0">
                  <a:pos x="24" y="23"/>
                </a:cxn>
                <a:cxn ang="0">
                  <a:pos x="31" y="35"/>
                </a:cxn>
                <a:cxn ang="0">
                  <a:pos x="36" y="47"/>
                </a:cxn>
                <a:cxn ang="0">
                  <a:pos x="42" y="58"/>
                </a:cxn>
                <a:cxn ang="0">
                  <a:pos x="46" y="71"/>
                </a:cxn>
                <a:cxn ang="0">
                  <a:pos x="50" y="84"/>
                </a:cxn>
                <a:cxn ang="0">
                  <a:pos x="52" y="97"/>
                </a:cxn>
                <a:cxn ang="0">
                  <a:pos x="49" y="98"/>
                </a:cxn>
                <a:cxn ang="0">
                  <a:pos x="47" y="100"/>
                </a:cxn>
                <a:cxn ang="0">
                  <a:pos x="44" y="102"/>
                </a:cxn>
                <a:cxn ang="0">
                  <a:pos x="40" y="102"/>
                </a:cxn>
                <a:cxn ang="0">
                  <a:pos x="35" y="90"/>
                </a:cxn>
                <a:cxn ang="0">
                  <a:pos x="31" y="79"/>
                </a:cxn>
                <a:cxn ang="0">
                  <a:pos x="28" y="66"/>
                </a:cxn>
                <a:cxn ang="0">
                  <a:pos x="24" y="54"/>
                </a:cxn>
                <a:cxn ang="0">
                  <a:pos x="20" y="41"/>
                </a:cxn>
                <a:cxn ang="0">
                  <a:pos x="16" y="29"/>
                </a:cxn>
                <a:cxn ang="0">
                  <a:pos x="8" y="19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2" y="0"/>
                </a:cxn>
              </a:cxnLst>
              <a:rect l="0" t="0" r="r" b="b"/>
              <a:pathLst>
                <a:path w="52" h="102">
                  <a:moveTo>
                    <a:pt x="12" y="0"/>
                  </a:moveTo>
                  <a:lnTo>
                    <a:pt x="18" y="11"/>
                  </a:lnTo>
                  <a:lnTo>
                    <a:pt x="24" y="23"/>
                  </a:lnTo>
                  <a:lnTo>
                    <a:pt x="31" y="35"/>
                  </a:lnTo>
                  <a:lnTo>
                    <a:pt x="36" y="47"/>
                  </a:lnTo>
                  <a:lnTo>
                    <a:pt x="42" y="58"/>
                  </a:lnTo>
                  <a:lnTo>
                    <a:pt x="46" y="71"/>
                  </a:lnTo>
                  <a:lnTo>
                    <a:pt x="50" y="84"/>
                  </a:lnTo>
                  <a:lnTo>
                    <a:pt x="52" y="97"/>
                  </a:lnTo>
                  <a:lnTo>
                    <a:pt x="49" y="98"/>
                  </a:lnTo>
                  <a:lnTo>
                    <a:pt x="47" y="100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35" y="90"/>
                  </a:lnTo>
                  <a:lnTo>
                    <a:pt x="31" y="79"/>
                  </a:lnTo>
                  <a:lnTo>
                    <a:pt x="28" y="66"/>
                  </a:lnTo>
                  <a:lnTo>
                    <a:pt x="24" y="54"/>
                  </a:lnTo>
                  <a:lnTo>
                    <a:pt x="20" y="41"/>
                  </a:lnTo>
                  <a:lnTo>
                    <a:pt x="16" y="29"/>
                  </a:lnTo>
                  <a:lnTo>
                    <a:pt x="8" y="19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19" name="Freeform 31"/>
            <p:cNvSpPr>
              <a:spLocks/>
            </p:cNvSpPr>
            <p:nvPr/>
          </p:nvSpPr>
          <p:spPr bwMode="auto">
            <a:xfrm>
              <a:off x="3235" y="1502"/>
              <a:ext cx="12" cy="2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11"/>
                </a:cxn>
                <a:cxn ang="0">
                  <a:pos x="32" y="22"/>
                </a:cxn>
                <a:cxn ang="0">
                  <a:pos x="41" y="33"/>
                </a:cxn>
                <a:cxn ang="0">
                  <a:pos x="49" y="45"/>
                </a:cxn>
                <a:cxn ang="0">
                  <a:pos x="55" y="58"/>
                </a:cxn>
                <a:cxn ang="0">
                  <a:pos x="59" y="72"/>
                </a:cxn>
                <a:cxn ang="0">
                  <a:pos x="61" y="86"/>
                </a:cxn>
                <a:cxn ang="0">
                  <a:pos x="61" y="100"/>
                </a:cxn>
                <a:cxn ang="0">
                  <a:pos x="59" y="101"/>
                </a:cxn>
                <a:cxn ang="0">
                  <a:pos x="56" y="102"/>
                </a:cxn>
                <a:cxn ang="0">
                  <a:pos x="52" y="102"/>
                </a:cxn>
                <a:cxn ang="0">
                  <a:pos x="49" y="102"/>
                </a:cxn>
                <a:cxn ang="0">
                  <a:pos x="44" y="89"/>
                </a:cxn>
                <a:cxn ang="0">
                  <a:pos x="40" y="76"/>
                </a:cxn>
                <a:cxn ang="0">
                  <a:pos x="36" y="63"/>
                </a:cxn>
                <a:cxn ang="0">
                  <a:pos x="32" y="50"/>
                </a:cxn>
                <a:cxn ang="0">
                  <a:pos x="27" y="38"/>
                </a:cxn>
                <a:cxn ang="0">
                  <a:pos x="20" y="26"/>
                </a:cxn>
                <a:cxn ang="0">
                  <a:pos x="12" y="16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61" h="102">
                  <a:moveTo>
                    <a:pt x="12" y="0"/>
                  </a:moveTo>
                  <a:lnTo>
                    <a:pt x="23" y="11"/>
                  </a:lnTo>
                  <a:lnTo>
                    <a:pt x="32" y="22"/>
                  </a:lnTo>
                  <a:lnTo>
                    <a:pt x="41" y="33"/>
                  </a:lnTo>
                  <a:lnTo>
                    <a:pt x="49" y="45"/>
                  </a:lnTo>
                  <a:lnTo>
                    <a:pt x="55" y="58"/>
                  </a:lnTo>
                  <a:lnTo>
                    <a:pt x="59" y="72"/>
                  </a:lnTo>
                  <a:lnTo>
                    <a:pt x="61" y="86"/>
                  </a:lnTo>
                  <a:lnTo>
                    <a:pt x="61" y="100"/>
                  </a:lnTo>
                  <a:lnTo>
                    <a:pt x="59" y="101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44" y="89"/>
                  </a:lnTo>
                  <a:lnTo>
                    <a:pt x="40" y="76"/>
                  </a:lnTo>
                  <a:lnTo>
                    <a:pt x="36" y="63"/>
                  </a:lnTo>
                  <a:lnTo>
                    <a:pt x="32" y="50"/>
                  </a:lnTo>
                  <a:lnTo>
                    <a:pt x="27" y="38"/>
                  </a:lnTo>
                  <a:lnTo>
                    <a:pt x="20" y="26"/>
                  </a:lnTo>
                  <a:lnTo>
                    <a:pt x="12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0" name="Freeform 32"/>
            <p:cNvSpPr>
              <a:spLocks/>
            </p:cNvSpPr>
            <p:nvPr/>
          </p:nvSpPr>
          <p:spPr bwMode="auto">
            <a:xfrm>
              <a:off x="3152" y="1506"/>
              <a:ext cx="95" cy="44"/>
            </a:xfrm>
            <a:custGeom>
              <a:avLst/>
              <a:gdLst/>
              <a:ahLst/>
              <a:cxnLst>
                <a:cxn ang="0">
                  <a:pos x="429" y="37"/>
                </a:cxn>
                <a:cxn ang="0">
                  <a:pos x="438" y="58"/>
                </a:cxn>
                <a:cxn ang="0">
                  <a:pos x="446" y="80"/>
                </a:cxn>
                <a:cxn ang="0">
                  <a:pos x="452" y="102"/>
                </a:cxn>
                <a:cxn ang="0">
                  <a:pos x="459" y="125"/>
                </a:cxn>
                <a:cxn ang="0">
                  <a:pos x="463" y="147"/>
                </a:cxn>
                <a:cxn ang="0">
                  <a:pos x="467" y="170"/>
                </a:cxn>
                <a:cxn ang="0">
                  <a:pos x="470" y="193"/>
                </a:cxn>
                <a:cxn ang="0">
                  <a:pos x="472" y="216"/>
                </a:cxn>
                <a:cxn ang="0">
                  <a:pos x="465" y="220"/>
                </a:cxn>
                <a:cxn ang="0">
                  <a:pos x="459" y="222"/>
                </a:cxn>
                <a:cxn ang="0">
                  <a:pos x="454" y="222"/>
                </a:cxn>
                <a:cxn ang="0">
                  <a:pos x="448" y="221"/>
                </a:cxn>
                <a:cxn ang="0">
                  <a:pos x="444" y="218"/>
                </a:cxn>
                <a:cxn ang="0">
                  <a:pos x="440" y="213"/>
                </a:cxn>
                <a:cxn ang="0">
                  <a:pos x="436" y="208"/>
                </a:cxn>
                <a:cxn ang="0">
                  <a:pos x="434" y="202"/>
                </a:cxn>
                <a:cxn ang="0">
                  <a:pos x="431" y="195"/>
                </a:cxn>
                <a:cxn ang="0">
                  <a:pos x="430" y="189"/>
                </a:cxn>
                <a:cxn ang="0">
                  <a:pos x="429" y="182"/>
                </a:cxn>
                <a:cxn ang="0">
                  <a:pos x="429" y="175"/>
                </a:cxn>
                <a:cxn ang="0">
                  <a:pos x="415" y="176"/>
                </a:cxn>
                <a:cxn ang="0">
                  <a:pos x="401" y="178"/>
                </a:cxn>
                <a:cxn ang="0">
                  <a:pos x="386" y="181"/>
                </a:cxn>
                <a:cxn ang="0">
                  <a:pos x="371" y="185"/>
                </a:cxn>
                <a:cxn ang="0">
                  <a:pos x="355" y="188"/>
                </a:cxn>
                <a:cxn ang="0">
                  <a:pos x="338" y="192"/>
                </a:cxn>
                <a:cxn ang="0">
                  <a:pos x="321" y="196"/>
                </a:cxn>
                <a:cxn ang="0">
                  <a:pos x="302" y="200"/>
                </a:cxn>
                <a:cxn ang="0">
                  <a:pos x="0" y="74"/>
                </a:cxn>
                <a:cxn ang="0">
                  <a:pos x="4" y="70"/>
                </a:cxn>
                <a:cxn ang="0">
                  <a:pos x="6" y="64"/>
                </a:cxn>
                <a:cxn ang="0">
                  <a:pos x="6" y="58"/>
                </a:cxn>
                <a:cxn ang="0">
                  <a:pos x="4" y="54"/>
                </a:cxn>
                <a:cxn ang="0">
                  <a:pos x="305" y="177"/>
                </a:cxn>
                <a:cxn ang="0">
                  <a:pos x="321" y="173"/>
                </a:cxn>
                <a:cxn ang="0">
                  <a:pos x="337" y="170"/>
                </a:cxn>
                <a:cxn ang="0">
                  <a:pos x="353" y="166"/>
                </a:cxn>
                <a:cxn ang="0">
                  <a:pos x="369" y="163"/>
                </a:cxn>
                <a:cxn ang="0">
                  <a:pos x="384" y="159"/>
                </a:cxn>
                <a:cxn ang="0">
                  <a:pos x="400" y="155"/>
                </a:cxn>
                <a:cxn ang="0">
                  <a:pos x="415" y="150"/>
                </a:cxn>
                <a:cxn ang="0">
                  <a:pos x="429" y="144"/>
                </a:cxn>
                <a:cxn ang="0">
                  <a:pos x="428" y="124"/>
                </a:cxn>
                <a:cxn ang="0">
                  <a:pos x="425" y="100"/>
                </a:cxn>
                <a:cxn ang="0">
                  <a:pos x="419" y="77"/>
                </a:cxn>
                <a:cxn ang="0">
                  <a:pos x="413" y="53"/>
                </a:cxn>
                <a:cxn ang="0">
                  <a:pos x="405" y="32"/>
                </a:cxn>
                <a:cxn ang="0">
                  <a:pos x="400" y="15"/>
                </a:cxn>
                <a:cxn ang="0">
                  <a:pos x="396" y="4"/>
                </a:cxn>
                <a:cxn ang="0">
                  <a:pos x="394" y="0"/>
                </a:cxn>
                <a:cxn ang="0">
                  <a:pos x="401" y="1"/>
                </a:cxn>
                <a:cxn ang="0">
                  <a:pos x="406" y="4"/>
                </a:cxn>
                <a:cxn ang="0">
                  <a:pos x="412" y="8"/>
                </a:cxn>
                <a:cxn ang="0">
                  <a:pos x="416" y="13"/>
                </a:cxn>
                <a:cxn ang="0">
                  <a:pos x="419" y="19"/>
                </a:cxn>
                <a:cxn ang="0">
                  <a:pos x="423" y="25"/>
                </a:cxn>
                <a:cxn ang="0">
                  <a:pos x="426" y="32"/>
                </a:cxn>
                <a:cxn ang="0">
                  <a:pos x="429" y="37"/>
                </a:cxn>
              </a:cxnLst>
              <a:rect l="0" t="0" r="r" b="b"/>
              <a:pathLst>
                <a:path w="472" h="222">
                  <a:moveTo>
                    <a:pt x="429" y="37"/>
                  </a:moveTo>
                  <a:lnTo>
                    <a:pt x="438" y="58"/>
                  </a:lnTo>
                  <a:lnTo>
                    <a:pt x="446" y="80"/>
                  </a:lnTo>
                  <a:lnTo>
                    <a:pt x="452" y="102"/>
                  </a:lnTo>
                  <a:lnTo>
                    <a:pt x="459" y="125"/>
                  </a:lnTo>
                  <a:lnTo>
                    <a:pt x="463" y="147"/>
                  </a:lnTo>
                  <a:lnTo>
                    <a:pt x="467" y="170"/>
                  </a:lnTo>
                  <a:lnTo>
                    <a:pt x="470" y="193"/>
                  </a:lnTo>
                  <a:lnTo>
                    <a:pt x="472" y="216"/>
                  </a:lnTo>
                  <a:lnTo>
                    <a:pt x="465" y="220"/>
                  </a:lnTo>
                  <a:lnTo>
                    <a:pt x="459" y="222"/>
                  </a:lnTo>
                  <a:lnTo>
                    <a:pt x="454" y="222"/>
                  </a:lnTo>
                  <a:lnTo>
                    <a:pt x="448" y="221"/>
                  </a:lnTo>
                  <a:lnTo>
                    <a:pt x="444" y="218"/>
                  </a:lnTo>
                  <a:lnTo>
                    <a:pt x="440" y="213"/>
                  </a:lnTo>
                  <a:lnTo>
                    <a:pt x="436" y="208"/>
                  </a:lnTo>
                  <a:lnTo>
                    <a:pt x="434" y="202"/>
                  </a:lnTo>
                  <a:lnTo>
                    <a:pt x="431" y="195"/>
                  </a:lnTo>
                  <a:lnTo>
                    <a:pt x="430" y="189"/>
                  </a:lnTo>
                  <a:lnTo>
                    <a:pt x="429" y="182"/>
                  </a:lnTo>
                  <a:lnTo>
                    <a:pt x="429" y="175"/>
                  </a:lnTo>
                  <a:lnTo>
                    <a:pt x="415" y="176"/>
                  </a:lnTo>
                  <a:lnTo>
                    <a:pt x="401" y="178"/>
                  </a:lnTo>
                  <a:lnTo>
                    <a:pt x="386" y="181"/>
                  </a:lnTo>
                  <a:lnTo>
                    <a:pt x="371" y="185"/>
                  </a:lnTo>
                  <a:lnTo>
                    <a:pt x="355" y="188"/>
                  </a:lnTo>
                  <a:lnTo>
                    <a:pt x="338" y="192"/>
                  </a:lnTo>
                  <a:lnTo>
                    <a:pt x="321" y="196"/>
                  </a:lnTo>
                  <a:lnTo>
                    <a:pt x="302" y="200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6" y="64"/>
                  </a:lnTo>
                  <a:lnTo>
                    <a:pt x="6" y="58"/>
                  </a:lnTo>
                  <a:lnTo>
                    <a:pt x="4" y="54"/>
                  </a:lnTo>
                  <a:lnTo>
                    <a:pt x="305" y="177"/>
                  </a:lnTo>
                  <a:lnTo>
                    <a:pt x="321" y="173"/>
                  </a:lnTo>
                  <a:lnTo>
                    <a:pt x="337" y="170"/>
                  </a:lnTo>
                  <a:lnTo>
                    <a:pt x="353" y="166"/>
                  </a:lnTo>
                  <a:lnTo>
                    <a:pt x="369" y="163"/>
                  </a:lnTo>
                  <a:lnTo>
                    <a:pt x="384" y="159"/>
                  </a:lnTo>
                  <a:lnTo>
                    <a:pt x="400" y="155"/>
                  </a:lnTo>
                  <a:lnTo>
                    <a:pt x="415" y="150"/>
                  </a:lnTo>
                  <a:lnTo>
                    <a:pt x="429" y="144"/>
                  </a:lnTo>
                  <a:lnTo>
                    <a:pt x="428" y="124"/>
                  </a:lnTo>
                  <a:lnTo>
                    <a:pt x="425" y="100"/>
                  </a:lnTo>
                  <a:lnTo>
                    <a:pt x="419" y="77"/>
                  </a:lnTo>
                  <a:lnTo>
                    <a:pt x="413" y="53"/>
                  </a:lnTo>
                  <a:lnTo>
                    <a:pt x="405" y="32"/>
                  </a:lnTo>
                  <a:lnTo>
                    <a:pt x="400" y="15"/>
                  </a:lnTo>
                  <a:lnTo>
                    <a:pt x="396" y="4"/>
                  </a:lnTo>
                  <a:lnTo>
                    <a:pt x="394" y="0"/>
                  </a:lnTo>
                  <a:lnTo>
                    <a:pt x="401" y="1"/>
                  </a:lnTo>
                  <a:lnTo>
                    <a:pt x="406" y="4"/>
                  </a:lnTo>
                  <a:lnTo>
                    <a:pt x="412" y="8"/>
                  </a:lnTo>
                  <a:lnTo>
                    <a:pt x="416" y="13"/>
                  </a:lnTo>
                  <a:lnTo>
                    <a:pt x="419" y="19"/>
                  </a:lnTo>
                  <a:lnTo>
                    <a:pt x="423" y="25"/>
                  </a:lnTo>
                  <a:lnTo>
                    <a:pt x="426" y="32"/>
                  </a:lnTo>
                  <a:lnTo>
                    <a:pt x="429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1" name="Freeform 33"/>
            <p:cNvSpPr>
              <a:spLocks/>
            </p:cNvSpPr>
            <p:nvPr/>
          </p:nvSpPr>
          <p:spPr bwMode="auto">
            <a:xfrm>
              <a:off x="3096" y="1510"/>
              <a:ext cx="323" cy="156"/>
            </a:xfrm>
            <a:custGeom>
              <a:avLst/>
              <a:gdLst/>
              <a:ahLst/>
              <a:cxnLst>
                <a:cxn ang="0">
                  <a:pos x="1374" y="34"/>
                </a:cxn>
                <a:cxn ang="0">
                  <a:pos x="1266" y="354"/>
                </a:cxn>
                <a:cxn ang="0">
                  <a:pos x="1271" y="417"/>
                </a:cxn>
                <a:cxn ang="0">
                  <a:pos x="1286" y="495"/>
                </a:cxn>
                <a:cxn ang="0">
                  <a:pos x="1254" y="505"/>
                </a:cxn>
                <a:cxn ang="0">
                  <a:pos x="1256" y="459"/>
                </a:cxn>
                <a:cxn ang="0">
                  <a:pos x="1226" y="444"/>
                </a:cxn>
                <a:cxn ang="0">
                  <a:pos x="1182" y="509"/>
                </a:cxn>
                <a:cxn ang="0">
                  <a:pos x="1209" y="596"/>
                </a:cxn>
                <a:cxn ang="0">
                  <a:pos x="1307" y="683"/>
                </a:cxn>
                <a:cxn ang="0">
                  <a:pos x="1421" y="739"/>
                </a:cxn>
                <a:cxn ang="0">
                  <a:pos x="1527" y="757"/>
                </a:cxn>
                <a:cxn ang="0">
                  <a:pos x="1602" y="753"/>
                </a:cxn>
                <a:cxn ang="0">
                  <a:pos x="1601" y="765"/>
                </a:cxn>
                <a:cxn ang="0">
                  <a:pos x="1537" y="777"/>
                </a:cxn>
                <a:cxn ang="0">
                  <a:pos x="1352" y="758"/>
                </a:cxn>
                <a:cxn ang="0">
                  <a:pos x="1221" y="680"/>
                </a:cxn>
                <a:cxn ang="0">
                  <a:pos x="1133" y="564"/>
                </a:cxn>
                <a:cxn ang="0">
                  <a:pos x="1100" y="562"/>
                </a:cxn>
                <a:cxn ang="0">
                  <a:pos x="1038" y="583"/>
                </a:cxn>
                <a:cxn ang="0">
                  <a:pos x="964" y="651"/>
                </a:cxn>
                <a:cxn ang="0">
                  <a:pos x="981" y="572"/>
                </a:cxn>
                <a:cxn ang="0">
                  <a:pos x="881" y="508"/>
                </a:cxn>
                <a:cxn ang="0">
                  <a:pos x="788" y="465"/>
                </a:cxn>
                <a:cxn ang="0">
                  <a:pos x="697" y="501"/>
                </a:cxn>
                <a:cxn ang="0">
                  <a:pos x="616" y="560"/>
                </a:cxn>
                <a:cxn ang="0">
                  <a:pos x="553" y="634"/>
                </a:cxn>
                <a:cxn ang="0">
                  <a:pos x="523" y="697"/>
                </a:cxn>
                <a:cxn ang="0">
                  <a:pos x="500" y="700"/>
                </a:cxn>
                <a:cxn ang="0">
                  <a:pos x="529" y="576"/>
                </a:cxn>
                <a:cxn ang="0">
                  <a:pos x="630" y="488"/>
                </a:cxn>
                <a:cxn ang="0">
                  <a:pos x="687" y="463"/>
                </a:cxn>
                <a:cxn ang="0">
                  <a:pos x="747" y="444"/>
                </a:cxn>
                <a:cxn ang="0">
                  <a:pos x="808" y="428"/>
                </a:cxn>
                <a:cxn ang="0">
                  <a:pos x="777" y="366"/>
                </a:cxn>
                <a:cxn ang="0">
                  <a:pos x="530" y="396"/>
                </a:cxn>
                <a:cxn ang="0">
                  <a:pos x="363" y="336"/>
                </a:cxn>
                <a:cxn ang="0">
                  <a:pos x="123" y="253"/>
                </a:cxn>
                <a:cxn ang="0">
                  <a:pos x="0" y="212"/>
                </a:cxn>
                <a:cxn ang="0">
                  <a:pos x="747" y="267"/>
                </a:cxn>
                <a:cxn ang="0">
                  <a:pos x="512" y="312"/>
                </a:cxn>
                <a:cxn ang="0">
                  <a:pos x="317" y="258"/>
                </a:cxn>
                <a:cxn ang="0">
                  <a:pos x="90" y="186"/>
                </a:cxn>
                <a:cxn ang="0">
                  <a:pos x="6" y="159"/>
                </a:cxn>
                <a:cxn ang="0">
                  <a:pos x="528" y="292"/>
                </a:cxn>
                <a:cxn ang="0">
                  <a:pos x="774" y="197"/>
                </a:cxn>
                <a:cxn ang="0">
                  <a:pos x="827" y="178"/>
                </a:cxn>
                <a:cxn ang="0">
                  <a:pos x="805" y="207"/>
                </a:cxn>
                <a:cxn ang="0">
                  <a:pos x="782" y="263"/>
                </a:cxn>
                <a:cxn ang="0">
                  <a:pos x="822" y="350"/>
                </a:cxn>
                <a:cxn ang="0">
                  <a:pos x="897" y="455"/>
                </a:cxn>
                <a:cxn ang="0">
                  <a:pos x="979" y="523"/>
                </a:cxn>
                <a:cxn ang="0">
                  <a:pos x="1050" y="534"/>
                </a:cxn>
                <a:cxn ang="0">
                  <a:pos x="1141" y="477"/>
                </a:cxn>
                <a:cxn ang="0">
                  <a:pos x="1320" y="31"/>
                </a:cxn>
                <a:cxn ang="0">
                  <a:pos x="1358" y="1"/>
                </a:cxn>
              </a:cxnLst>
              <a:rect l="0" t="0" r="r" b="b"/>
              <a:pathLst>
                <a:path w="1616" h="780">
                  <a:moveTo>
                    <a:pt x="1387" y="5"/>
                  </a:moveTo>
                  <a:lnTo>
                    <a:pt x="1387" y="10"/>
                  </a:lnTo>
                  <a:lnTo>
                    <a:pt x="1385" y="17"/>
                  </a:lnTo>
                  <a:lnTo>
                    <a:pt x="1379" y="25"/>
                  </a:lnTo>
                  <a:lnTo>
                    <a:pt x="1374" y="34"/>
                  </a:lnTo>
                  <a:lnTo>
                    <a:pt x="1367" y="41"/>
                  </a:lnTo>
                  <a:lnTo>
                    <a:pt x="1362" y="48"/>
                  </a:lnTo>
                  <a:lnTo>
                    <a:pt x="1358" y="52"/>
                  </a:lnTo>
                  <a:lnTo>
                    <a:pt x="1357" y="54"/>
                  </a:lnTo>
                  <a:lnTo>
                    <a:pt x="1266" y="354"/>
                  </a:lnTo>
                  <a:lnTo>
                    <a:pt x="1259" y="367"/>
                  </a:lnTo>
                  <a:lnTo>
                    <a:pt x="1258" y="380"/>
                  </a:lnTo>
                  <a:lnTo>
                    <a:pt x="1261" y="391"/>
                  </a:lnTo>
                  <a:lnTo>
                    <a:pt x="1265" y="404"/>
                  </a:lnTo>
                  <a:lnTo>
                    <a:pt x="1271" y="417"/>
                  </a:lnTo>
                  <a:lnTo>
                    <a:pt x="1277" y="430"/>
                  </a:lnTo>
                  <a:lnTo>
                    <a:pt x="1282" y="443"/>
                  </a:lnTo>
                  <a:lnTo>
                    <a:pt x="1285" y="457"/>
                  </a:lnTo>
                  <a:lnTo>
                    <a:pt x="1287" y="476"/>
                  </a:lnTo>
                  <a:lnTo>
                    <a:pt x="1286" y="495"/>
                  </a:lnTo>
                  <a:lnTo>
                    <a:pt x="1279" y="512"/>
                  </a:lnTo>
                  <a:lnTo>
                    <a:pt x="1264" y="523"/>
                  </a:lnTo>
                  <a:lnTo>
                    <a:pt x="1256" y="521"/>
                  </a:lnTo>
                  <a:lnTo>
                    <a:pt x="1254" y="512"/>
                  </a:lnTo>
                  <a:lnTo>
                    <a:pt x="1254" y="505"/>
                  </a:lnTo>
                  <a:lnTo>
                    <a:pt x="1254" y="500"/>
                  </a:lnTo>
                  <a:lnTo>
                    <a:pt x="1261" y="491"/>
                  </a:lnTo>
                  <a:lnTo>
                    <a:pt x="1262" y="480"/>
                  </a:lnTo>
                  <a:lnTo>
                    <a:pt x="1261" y="469"/>
                  </a:lnTo>
                  <a:lnTo>
                    <a:pt x="1256" y="459"/>
                  </a:lnTo>
                  <a:lnTo>
                    <a:pt x="1252" y="450"/>
                  </a:lnTo>
                  <a:lnTo>
                    <a:pt x="1247" y="442"/>
                  </a:lnTo>
                  <a:lnTo>
                    <a:pt x="1240" y="435"/>
                  </a:lnTo>
                  <a:lnTo>
                    <a:pt x="1233" y="430"/>
                  </a:lnTo>
                  <a:lnTo>
                    <a:pt x="1226" y="444"/>
                  </a:lnTo>
                  <a:lnTo>
                    <a:pt x="1219" y="458"/>
                  </a:lnTo>
                  <a:lnTo>
                    <a:pt x="1210" y="470"/>
                  </a:lnTo>
                  <a:lnTo>
                    <a:pt x="1202" y="483"/>
                  </a:lnTo>
                  <a:lnTo>
                    <a:pt x="1193" y="496"/>
                  </a:lnTo>
                  <a:lnTo>
                    <a:pt x="1182" y="509"/>
                  </a:lnTo>
                  <a:lnTo>
                    <a:pt x="1173" y="521"/>
                  </a:lnTo>
                  <a:lnTo>
                    <a:pt x="1161" y="531"/>
                  </a:lnTo>
                  <a:lnTo>
                    <a:pt x="1176" y="554"/>
                  </a:lnTo>
                  <a:lnTo>
                    <a:pt x="1192" y="575"/>
                  </a:lnTo>
                  <a:lnTo>
                    <a:pt x="1209" y="596"/>
                  </a:lnTo>
                  <a:lnTo>
                    <a:pt x="1227" y="615"/>
                  </a:lnTo>
                  <a:lnTo>
                    <a:pt x="1246" y="633"/>
                  </a:lnTo>
                  <a:lnTo>
                    <a:pt x="1265" y="651"/>
                  </a:lnTo>
                  <a:lnTo>
                    <a:pt x="1285" y="667"/>
                  </a:lnTo>
                  <a:lnTo>
                    <a:pt x="1307" y="683"/>
                  </a:lnTo>
                  <a:lnTo>
                    <a:pt x="1328" y="697"/>
                  </a:lnTo>
                  <a:lnTo>
                    <a:pt x="1350" y="710"/>
                  </a:lnTo>
                  <a:lnTo>
                    <a:pt x="1374" y="721"/>
                  </a:lnTo>
                  <a:lnTo>
                    <a:pt x="1397" y="731"/>
                  </a:lnTo>
                  <a:lnTo>
                    <a:pt x="1421" y="739"/>
                  </a:lnTo>
                  <a:lnTo>
                    <a:pt x="1446" y="746"/>
                  </a:lnTo>
                  <a:lnTo>
                    <a:pt x="1471" y="752"/>
                  </a:lnTo>
                  <a:lnTo>
                    <a:pt x="1497" y="755"/>
                  </a:lnTo>
                  <a:lnTo>
                    <a:pt x="1512" y="756"/>
                  </a:lnTo>
                  <a:lnTo>
                    <a:pt x="1527" y="757"/>
                  </a:lnTo>
                  <a:lnTo>
                    <a:pt x="1542" y="757"/>
                  </a:lnTo>
                  <a:lnTo>
                    <a:pt x="1557" y="756"/>
                  </a:lnTo>
                  <a:lnTo>
                    <a:pt x="1572" y="755"/>
                  </a:lnTo>
                  <a:lnTo>
                    <a:pt x="1587" y="754"/>
                  </a:lnTo>
                  <a:lnTo>
                    <a:pt x="1602" y="753"/>
                  </a:lnTo>
                  <a:lnTo>
                    <a:pt x="1616" y="753"/>
                  </a:lnTo>
                  <a:lnTo>
                    <a:pt x="1613" y="757"/>
                  </a:lnTo>
                  <a:lnTo>
                    <a:pt x="1610" y="760"/>
                  </a:lnTo>
                  <a:lnTo>
                    <a:pt x="1606" y="763"/>
                  </a:lnTo>
                  <a:lnTo>
                    <a:pt x="1601" y="765"/>
                  </a:lnTo>
                  <a:lnTo>
                    <a:pt x="1595" y="766"/>
                  </a:lnTo>
                  <a:lnTo>
                    <a:pt x="1591" y="768"/>
                  </a:lnTo>
                  <a:lnTo>
                    <a:pt x="1586" y="770"/>
                  </a:lnTo>
                  <a:lnTo>
                    <a:pt x="1581" y="772"/>
                  </a:lnTo>
                  <a:lnTo>
                    <a:pt x="1537" y="777"/>
                  </a:lnTo>
                  <a:lnTo>
                    <a:pt x="1496" y="780"/>
                  </a:lnTo>
                  <a:lnTo>
                    <a:pt x="1456" y="779"/>
                  </a:lnTo>
                  <a:lnTo>
                    <a:pt x="1419" y="774"/>
                  </a:lnTo>
                  <a:lnTo>
                    <a:pt x="1385" y="768"/>
                  </a:lnTo>
                  <a:lnTo>
                    <a:pt x="1352" y="758"/>
                  </a:lnTo>
                  <a:lnTo>
                    <a:pt x="1323" y="748"/>
                  </a:lnTo>
                  <a:lnTo>
                    <a:pt x="1294" y="734"/>
                  </a:lnTo>
                  <a:lnTo>
                    <a:pt x="1268" y="718"/>
                  </a:lnTo>
                  <a:lnTo>
                    <a:pt x="1243" y="699"/>
                  </a:lnTo>
                  <a:lnTo>
                    <a:pt x="1221" y="680"/>
                  </a:lnTo>
                  <a:lnTo>
                    <a:pt x="1201" y="659"/>
                  </a:lnTo>
                  <a:lnTo>
                    <a:pt x="1181" y="637"/>
                  </a:lnTo>
                  <a:lnTo>
                    <a:pt x="1164" y="614"/>
                  </a:lnTo>
                  <a:lnTo>
                    <a:pt x="1148" y="589"/>
                  </a:lnTo>
                  <a:lnTo>
                    <a:pt x="1133" y="564"/>
                  </a:lnTo>
                  <a:lnTo>
                    <a:pt x="1128" y="558"/>
                  </a:lnTo>
                  <a:lnTo>
                    <a:pt x="1123" y="556"/>
                  </a:lnTo>
                  <a:lnTo>
                    <a:pt x="1115" y="556"/>
                  </a:lnTo>
                  <a:lnTo>
                    <a:pt x="1108" y="559"/>
                  </a:lnTo>
                  <a:lnTo>
                    <a:pt x="1100" y="562"/>
                  </a:lnTo>
                  <a:lnTo>
                    <a:pt x="1092" y="567"/>
                  </a:lnTo>
                  <a:lnTo>
                    <a:pt x="1084" y="570"/>
                  </a:lnTo>
                  <a:lnTo>
                    <a:pt x="1077" y="572"/>
                  </a:lnTo>
                  <a:lnTo>
                    <a:pt x="1056" y="575"/>
                  </a:lnTo>
                  <a:lnTo>
                    <a:pt x="1038" y="583"/>
                  </a:lnTo>
                  <a:lnTo>
                    <a:pt x="1020" y="592"/>
                  </a:lnTo>
                  <a:lnTo>
                    <a:pt x="1004" y="605"/>
                  </a:lnTo>
                  <a:lnTo>
                    <a:pt x="989" y="619"/>
                  </a:lnTo>
                  <a:lnTo>
                    <a:pt x="976" y="635"/>
                  </a:lnTo>
                  <a:lnTo>
                    <a:pt x="964" y="651"/>
                  </a:lnTo>
                  <a:lnTo>
                    <a:pt x="955" y="667"/>
                  </a:lnTo>
                  <a:lnTo>
                    <a:pt x="955" y="659"/>
                  </a:lnTo>
                  <a:lnTo>
                    <a:pt x="959" y="631"/>
                  </a:lnTo>
                  <a:lnTo>
                    <a:pt x="968" y="599"/>
                  </a:lnTo>
                  <a:lnTo>
                    <a:pt x="981" y="572"/>
                  </a:lnTo>
                  <a:lnTo>
                    <a:pt x="960" y="564"/>
                  </a:lnTo>
                  <a:lnTo>
                    <a:pt x="940" y="552"/>
                  </a:lnTo>
                  <a:lnTo>
                    <a:pt x="919" y="539"/>
                  </a:lnTo>
                  <a:lnTo>
                    <a:pt x="900" y="524"/>
                  </a:lnTo>
                  <a:lnTo>
                    <a:pt x="881" y="508"/>
                  </a:lnTo>
                  <a:lnTo>
                    <a:pt x="862" y="491"/>
                  </a:lnTo>
                  <a:lnTo>
                    <a:pt x="845" y="474"/>
                  </a:lnTo>
                  <a:lnTo>
                    <a:pt x="827" y="457"/>
                  </a:lnTo>
                  <a:lnTo>
                    <a:pt x="808" y="460"/>
                  </a:lnTo>
                  <a:lnTo>
                    <a:pt x="788" y="465"/>
                  </a:lnTo>
                  <a:lnTo>
                    <a:pt x="770" y="470"/>
                  </a:lnTo>
                  <a:lnTo>
                    <a:pt x="751" y="477"/>
                  </a:lnTo>
                  <a:lnTo>
                    <a:pt x="732" y="484"/>
                  </a:lnTo>
                  <a:lnTo>
                    <a:pt x="714" y="492"/>
                  </a:lnTo>
                  <a:lnTo>
                    <a:pt x="697" y="501"/>
                  </a:lnTo>
                  <a:lnTo>
                    <a:pt x="680" y="512"/>
                  </a:lnTo>
                  <a:lnTo>
                    <a:pt x="663" y="523"/>
                  </a:lnTo>
                  <a:lnTo>
                    <a:pt x="647" y="535"/>
                  </a:lnTo>
                  <a:lnTo>
                    <a:pt x="631" y="547"/>
                  </a:lnTo>
                  <a:lnTo>
                    <a:pt x="616" y="560"/>
                  </a:lnTo>
                  <a:lnTo>
                    <a:pt x="601" y="575"/>
                  </a:lnTo>
                  <a:lnTo>
                    <a:pt x="587" y="590"/>
                  </a:lnTo>
                  <a:lnTo>
                    <a:pt x="573" y="606"/>
                  </a:lnTo>
                  <a:lnTo>
                    <a:pt x="560" y="622"/>
                  </a:lnTo>
                  <a:lnTo>
                    <a:pt x="553" y="634"/>
                  </a:lnTo>
                  <a:lnTo>
                    <a:pt x="545" y="647"/>
                  </a:lnTo>
                  <a:lnTo>
                    <a:pt x="539" y="660"/>
                  </a:lnTo>
                  <a:lnTo>
                    <a:pt x="533" y="672"/>
                  </a:lnTo>
                  <a:lnTo>
                    <a:pt x="528" y="684"/>
                  </a:lnTo>
                  <a:lnTo>
                    <a:pt x="523" y="697"/>
                  </a:lnTo>
                  <a:lnTo>
                    <a:pt x="518" y="711"/>
                  </a:lnTo>
                  <a:lnTo>
                    <a:pt x="514" y="724"/>
                  </a:lnTo>
                  <a:lnTo>
                    <a:pt x="507" y="719"/>
                  </a:lnTo>
                  <a:lnTo>
                    <a:pt x="502" y="710"/>
                  </a:lnTo>
                  <a:lnTo>
                    <a:pt x="500" y="700"/>
                  </a:lnTo>
                  <a:lnTo>
                    <a:pt x="497" y="691"/>
                  </a:lnTo>
                  <a:lnTo>
                    <a:pt x="497" y="659"/>
                  </a:lnTo>
                  <a:lnTo>
                    <a:pt x="502" y="630"/>
                  </a:lnTo>
                  <a:lnTo>
                    <a:pt x="513" y="602"/>
                  </a:lnTo>
                  <a:lnTo>
                    <a:pt x="529" y="576"/>
                  </a:lnTo>
                  <a:lnTo>
                    <a:pt x="547" y="553"/>
                  </a:lnTo>
                  <a:lnTo>
                    <a:pt x="570" y="531"/>
                  </a:lnTo>
                  <a:lnTo>
                    <a:pt x="593" y="512"/>
                  </a:lnTo>
                  <a:lnTo>
                    <a:pt x="619" y="494"/>
                  </a:lnTo>
                  <a:lnTo>
                    <a:pt x="630" y="488"/>
                  </a:lnTo>
                  <a:lnTo>
                    <a:pt x="641" y="482"/>
                  </a:lnTo>
                  <a:lnTo>
                    <a:pt x="652" y="477"/>
                  </a:lnTo>
                  <a:lnTo>
                    <a:pt x="664" y="472"/>
                  </a:lnTo>
                  <a:lnTo>
                    <a:pt x="676" y="467"/>
                  </a:lnTo>
                  <a:lnTo>
                    <a:pt x="687" y="463"/>
                  </a:lnTo>
                  <a:lnTo>
                    <a:pt x="699" y="459"/>
                  </a:lnTo>
                  <a:lnTo>
                    <a:pt x="711" y="454"/>
                  </a:lnTo>
                  <a:lnTo>
                    <a:pt x="723" y="451"/>
                  </a:lnTo>
                  <a:lnTo>
                    <a:pt x="734" y="448"/>
                  </a:lnTo>
                  <a:lnTo>
                    <a:pt x="747" y="444"/>
                  </a:lnTo>
                  <a:lnTo>
                    <a:pt x="759" y="440"/>
                  </a:lnTo>
                  <a:lnTo>
                    <a:pt x="772" y="437"/>
                  </a:lnTo>
                  <a:lnTo>
                    <a:pt x="784" y="434"/>
                  </a:lnTo>
                  <a:lnTo>
                    <a:pt x="796" y="431"/>
                  </a:lnTo>
                  <a:lnTo>
                    <a:pt x="808" y="428"/>
                  </a:lnTo>
                  <a:lnTo>
                    <a:pt x="803" y="416"/>
                  </a:lnTo>
                  <a:lnTo>
                    <a:pt x="796" y="403"/>
                  </a:lnTo>
                  <a:lnTo>
                    <a:pt x="790" y="390"/>
                  </a:lnTo>
                  <a:lnTo>
                    <a:pt x="784" y="378"/>
                  </a:lnTo>
                  <a:lnTo>
                    <a:pt x="777" y="366"/>
                  </a:lnTo>
                  <a:lnTo>
                    <a:pt x="772" y="353"/>
                  </a:lnTo>
                  <a:lnTo>
                    <a:pt x="765" y="339"/>
                  </a:lnTo>
                  <a:lnTo>
                    <a:pt x="761" y="326"/>
                  </a:lnTo>
                  <a:lnTo>
                    <a:pt x="538" y="399"/>
                  </a:lnTo>
                  <a:lnTo>
                    <a:pt x="530" y="396"/>
                  </a:lnTo>
                  <a:lnTo>
                    <a:pt x="512" y="388"/>
                  </a:lnTo>
                  <a:lnTo>
                    <a:pt x="485" y="378"/>
                  </a:lnTo>
                  <a:lnTo>
                    <a:pt x="450" y="366"/>
                  </a:lnTo>
                  <a:lnTo>
                    <a:pt x="409" y="351"/>
                  </a:lnTo>
                  <a:lnTo>
                    <a:pt x="363" y="336"/>
                  </a:lnTo>
                  <a:lnTo>
                    <a:pt x="315" y="319"/>
                  </a:lnTo>
                  <a:lnTo>
                    <a:pt x="266" y="301"/>
                  </a:lnTo>
                  <a:lnTo>
                    <a:pt x="216" y="284"/>
                  </a:lnTo>
                  <a:lnTo>
                    <a:pt x="168" y="268"/>
                  </a:lnTo>
                  <a:lnTo>
                    <a:pt x="123" y="253"/>
                  </a:lnTo>
                  <a:lnTo>
                    <a:pt x="82" y="239"/>
                  </a:lnTo>
                  <a:lnTo>
                    <a:pt x="49" y="228"/>
                  </a:lnTo>
                  <a:lnTo>
                    <a:pt x="22" y="219"/>
                  </a:lnTo>
                  <a:lnTo>
                    <a:pt x="6" y="214"/>
                  </a:lnTo>
                  <a:lnTo>
                    <a:pt x="0" y="212"/>
                  </a:lnTo>
                  <a:lnTo>
                    <a:pt x="0" y="187"/>
                  </a:lnTo>
                  <a:lnTo>
                    <a:pt x="528" y="373"/>
                  </a:lnTo>
                  <a:lnTo>
                    <a:pt x="754" y="297"/>
                  </a:lnTo>
                  <a:lnTo>
                    <a:pt x="749" y="283"/>
                  </a:lnTo>
                  <a:lnTo>
                    <a:pt x="747" y="267"/>
                  </a:lnTo>
                  <a:lnTo>
                    <a:pt x="742" y="254"/>
                  </a:lnTo>
                  <a:lnTo>
                    <a:pt x="730" y="251"/>
                  </a:lnTo>
                  <a:lnTo>
                    <a:pt x="540" y="315"/>
                  </a:lnTo>
                  <a:lnTo>
                    <a:pt x="531" y="316"/>
                  </a:lnTo>
                  <a:lnTo>
                    <a:pt x="512" y="312"/>
                  </a:lnTo>
                  <a:lnTo>
                    <a:pt x="485" y="306"/>
                  </a:lnTo>
                  <a:lnTo>
                    <a:pt x="450" y="297"/>
                  </a:lnTo>
                  <a:lnTo>
                    <a:pt x="409" y="285"/>
                  </a:lnTo>
                  <a:lnTo>
                    <a:pt x="365" y="273"/>
                  </a:lnTo>
                  <a:lnTo>
                    <a:pt x="317" y="258"/>
                  </a:lnTo>
                  <a:lnTo>
                    <a:pt x="268" y="243"/>
                  </a:lnTo>
                  <a:lnTo>
                    <a:pt x="220" y="228"/>
                  </a:lnTo>
                  <a:lnTo>
                    <a:pt x="173" y="213"/>
                  </a:lnTo>
                  <a:lnTo>
                    <a:pt x="129" y="198"/>
                  </a:lnTo>
                  <a:lnTo>
                    <a:pt x="90" y="186"/>
                  </a:lnTo>
                  <a:lnTo>
                    <a:pt x="57" y="175"/>
                  </a:lnTo>
                  <a:lnTo>
                    <a:pt x="32" y="167"/>
                  </a:lnTo>
                  <a:lnTo>
                    <a:pt x="15" y="161"/>
                  </a:lnTo>
                  <a:lnTo>
                    <a:pt x="10" y="159"/>
                  </a:lnTo>
                  <a:lnTo>
                    <a:pt x="6" y="159"/>
                  </a:lnTo>
                  <a:lnTo>
                    <a:pt x="4" y="153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4" y="132"/>
                  </a:lnTo>
                  <a:lnTo>
                    <a:pt x="528" y="292"/>
                  </a:lnTo>
                  <a:lnTo>
                    <a:pt x="729" y="225"/>
                  </a:lnTo>
                  <a:lnTo>
                    <a:pt x="737" y="219"/>
                  </a:lnTo>
                  <a:lnTo>
                    <a:pt x="747" y="212"/>
                  </a:lnTo>
                  <a:lnTo>
                    <a:pt x="760" y="204"/>
                  </a:lnTo>
                  <a:lnTo>
                    <a:pt x="774" y="197"/>
                  </a:lnTo>
                  <a:lnTo>
                    <a:pt x="788" y="189"/>
                  </a:lnTo>
                  <a:lnTo>
                    <a:pt x="802" y="182"/>
                  </a:lnTo>
                  <a:lnTo>
                    <a:pt x="814" y="176"/>
                  </a:lnTo>
                  <a:lnTo>
                    <a:pt x="824" y="172"/>
                  </a:lnTo>
                  <a:lnTo>
                    <a:pt x="827" y="178"/>
                  </a:lnTo>
                  <a:lnTo>
                    <a:pt x="826" y="185"/>
                  </a:lnTo>
                  <a:lnTo>
                    <a:pt x="822" y="190"/>
                  </a:lnTo>
                  <a:lnTo>
                    <a:pt x="817" y="197"/>
                  </a:lnTo>
                  <a:lnTo>
                    <a:pt x="811" y="202"/>
                  </a:lnTo>
                  <a:lnTo>
                    <a:pt x="805" y="207"/>
                  </a:lnTo>
                  <a:lnTo>
                    <a:pt x="800" y="213"/>
                  </a:lnTo>
                  <a:lnTo>
                    <a:pt x="796" y="219"/>
                  </a:lnTo>
                  <a:lnTo>
                    <a:pt x="787" y="235"/>
                  </a:lnTo>
                  <a:lnTo>
                    <a:pt x="782" y="249"/>
                  </a:lnTo>
                  <a:lnTo>
                    <a:pt x="782" y="263"/>
                  </a:lnTo>
                  <a:lnTo>
                    <a:pt x="785" y="278"/>
                  </a:lnTo>
                  <a:lnTo>
                    <a:pt x="791" y="293"/>
                  </a:lnTo>
                  <a:lnTo>
                    <a:pt x="800" y="309"/>
                  </a:lnTo>
                  <a:lnTo>
                    <a:pt x="810" y="328"/>
                  </a:lnTo>
                  <a:lnTo>
                    <a:pt x="822" y="350"/>
                  </a:lnTo>
                  <a:lnTo>
                    <a:pt x="836" y="372"/>
                  </a:lnTo>
                  <a:lnTo>
                    <a:pt x="850" y="393"/>
                  </a:lnTo>
                  <a:lnTo>
                    <a:pt x="865" y="415"/>
                  </a:lnTo>
                  <a:lnTo>
                    <a:pt x="881" y="435"/>
                  </a:lnTo>
                  <a:lnTo>
                    <a:pt x="897" y="455"/>
                  </a:lnTo>
                  <a:lnTo>
                    <a:pt x="914" y="476"/>
                  </a:lnTo>
                  <a:lnTo>
                    <a:pt x="933" y="494"/>
                  </a:lnTo>
                  <a:lnTo>
                    <a:pt x="953" y="512"/>
                  </a:lnTo>
                  <a:lnTo>
                    <a:pt x="965" y="518"/>
                  </a:lnTo>
                  <a:lnTo>
                    <a:pt x="979" y="523"/>
                  </a:lnTo>
                  <a:lnTo>
                    <a:pt x="992" y="527"/>
                  </a:lnTo>
                  <a:lnTo>
                    <a:pt x="1006" y="531"/>
                  </a:lnTo>
                  <a:lnTo>
                    <a:pt x="1021" y="534"/>
                  </a:lnTo>
                  <a:lnTo>
                    <a:pt x="1035" y="535"/>
                  </a:lnTo>
                  <a:lnTo>
                    <a:pt x="1050" y="534"/>
                  </a:lnTo>
                  <a:lnTo>
                    <a:pt x="1065" y="531"/>
                  </a:lnTo>
                  <a:lnTo>
                    <a:pt x="1085" y="521"/>
                  </a:lnTo>
                  <a:lnTo>
                    <a:pt x="1104" y="508"/>
                  </a:lnTo>
                  <a:lnTo>
                    <a:pt x="1123" y="494"/>
                  </a:lnTo>
                  <a:lnTo>
                    <a:pt x="1141" y="477"/>
                  </a:lnTo>
                  <a:lnTo>
                    <a:pt x="1157" y="460"/>
                  </a:lnTo>
                  <a:lnTo>
                    <a:pt x="1172" y="442"/>
                  </a:lnTo>
                  <a:lnTo>
                    <a:pt x="1185" y="421"/>
                  </a:lnTo>
                  <a:lnTo>
                    <a:pt x="1195" y="401"/>
                  </a:lnTo>
                  <a:lnTo>
                    <a:pt x="1320" y="31"/>
                  </a:lnTo>
                  <a:lnTo>
                    <a:pt x="1327" y="24"/>
                  </a:lnTo>
                  <a:lnTo>
                    <a:pt x="1334" y="17"/>
                  </a:lnTo>
                  <a:lnTo>
                    <a:pt x="1342" y="10"/>
                  </a:lnTo>
                  <a:lnTo>
                    <a:pt x="1349" y="5"/>
                  </a:lnTo>
                  <a:lnTo>
                    <a:pt x="1358" y="1"/>
                  </a:lnTo>
                  <a:lnTo>
                    <a:pt x="1367" y="0"/>
                  </a:lnTo>
                  <a:lnTo>
                    <a:pt x="1377" y="1"/>
                  </a:lnTo>
                  <a:lnTo>
                    <a:pt x="138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2" name="Freeform 34"/>
            <p:cNvSpPr>
              <a:spLocks/>
            </p:cNvSpPr>
            <p:nvPr/>
          </p:nvSpPr>
          <p:spPr bwMode="auto">
            <a:xfrm>
              <a:off x="3368" y="1510"/>
              <a:ext cx="134" cy="168"/>
            </a:xfrm>
            <a:custGeom>
              <a:avLst/>
              <a:gdLst/>
              <a:ahLst/>
              <a:cxnLst>
                <a:cxn ang="0">
                  <a:pos x="316" y="751"/>
                </a:cxn>
                <a:cxn ang="0">
                  <a:pos x="380" y="336"/>
                </a:cxn>
                <a:cxn ang="0">
                  <a:pos x="450" y="185"/>
                </a:cxn>
                <a:cxn ang="0">
                  <a:pos x="532" y="175"/>
                </a:cxn>
                <a:cxn ang="0">
                  <a:pos x="534" y="516"/>
                </a:cxn>
                <a:cxn ang="0">
                  <a:pos x="598" y="476"/>
                </a:cxn>
                <a:cxn ang="0">
                  <a:pos x="631" y="400"/>
                </a:cxn>
                <a:cxn ang="0">
                  <a:pos x="648" y="167"/>
                </a:cxn>
                <a:cxn ang="0">
                  <a:pos x="629" y="91"/>
                </a:cxn>
                <a:cxn ang="0">
                  <a:pos x="566" y="35"/>
                </a:cxn>
                <a:cxn ang="0">
                  <a:pos x="462" y="28"/>
                </a:cxn>
                <a:cxn ang="0">
                  <a:pos x="359" y="41"/>
                </a:cxn>
                <a:cxn ang="0">
                  <a:pos x="261" y="70"/>
                </a:cxn>
                <a:cxn ang="0">
                  <a:pos x="158" y="117"/>
                </a:cxn>
                <a:cxn ang="0">
                  <a:pos x="92" y="196"/>
                </a:cxn>
                <a:cxn ang="0">
                  <a:pos x="42" y="432"/>
                </a:cxn>
                <a:cxn ang="0">
                  <a:pos x="52" y="525"/>
                </a:cxn>
                <a:cxn ang="0">
                  <a:pos x="103" y="595"/>
                </a:cxn>
                <a:cxn ang="0">
                  <a:pos x="161" y="614"/>
                </a:cxn>
                <a:cxn ang="0">
                  <a:pos x="211" y="620"/>
                </a:cxn>
                <a:cxn ang="0">
                  <a:pos x="256" y="617"/>
                </a:cxn>
                <a:cxn ang="0">
                  <a:pos x="306" y="606"/>
                </a:cxn>
                <a:cxn ang="0">
                  <a:pos x="306" y="629"/>
                </a:cxn>
                <a:cxn ang="0">
                  <a:pos x="257" y="643"/>
                </a:cxn>
                <a:cxn ang="0">
                  <a:pos x="210" y="649"/>
                </a:cxn>
                <a:cxn ang="0">
                  <a:pos x="164" y="648"/>
                </a:cxn>
                <a:cxn ang="0">
                  <a:pos x="114" y="638"/>
                </a:cxn>
                <a:cxn ang="0">
                  <a:pos x="51" y="603"/>
                </a:cxn>
                <a:cxn ang="0">
                  <a:pos x="10" y="545"/>
                </a:cxn>
                <a:cxn ang="0">
                  <a:pos x="6" y="339"/>
                </a:cxn>
                <a:cxn ang="0">
                  <a:pos x="58" y="145"/>
                </a:cxn>
                <a:cxn ang="0">
                  <a:pos x="92" y="99"/>
                </a:cxn>
                <a:cxn ang="0">
                  <a:pos x="133" y="73"/>
                </a:cxn>
                <a:cxn ang="0">
                  <a:pos x="185" y="55"/>
                </a:cxn>
                <a:cxn ang="0">
                  <a:pos x="253" y="36"/>
                </a:cxn>
                <a:cxn ang="0">
                  <a:pos x="281" y="31"/>
                </a:cxn>
                <a:cxn ang="0">
                  <a:pos x="349" y="18"/>
                </a:cxn>
                <a:cxn ang="0">
                  <a:pos x="428" y="5"/>
                </a:cxn>
                <a:cxn ang="0">
                  <a:pos x="493" y="0"/>
                </a:cxn>
                <a:cxn ang="0">
                  <a:pos x="584" y="12"/>
                </a:cxn>
                <a:cxn ang="0">
                  <a:pos x="649" y="64"/>
                </a:cxn>
                <a:cxn ang="0">
                  <a:pos x="670" y="194"/>
                </a:cxn>
                <a:cxn ang="0">
                  <a:pos x="667" y="336"/>
                </a:cxn>
                <a:cxn ang="0">
                  <a:pos x="658" y="436"/>
                </a:cxn>
                <a:cxn ang="0">
                  <a:pos x="603" y="516"/>
                </a:cxn>
                <a:cxn ang="0">
                  <a:pos x="559" y="542"/>
                </a:cxn>
                <a:cxn ang="0">
                  <a:pos x="513" y="566"/>
                </a:cxn>
                <a:cxn ang="0">
                  <a:pos x="536" y="198"/>
                </a:cxn>
                <a:cxn ang="0">
                  <a:pos x="464" y="209"/>
                </a:cxn>
                <a:cxn ang="0">
                  <a:pos x="330" y="839"/>
                </a:cxn>
              </a:cxnLst>
              <a:rect l="0" t="0" r="r" b="b"/>
              <a:pathLst>
                <a:path w="670" h="839">
                  <a:moveTo>
                    <a:pt x="330" y="839"/>
                  </a:moveTo>
                  <a:lnTo>
                    <a:pt x="305" y="839"/>
                  </a:lnTo>
                  <a:lnTo>
                    <a:pt x="308" y="815"/>
                  </a:lnTo>
                  <a:lnTo>
                    <a:pt x="316" y="751"/>
                  </a:lnTo>
                  <a:lnTo>
                    <a:pt x="328" y="659"/>
                  </a:lnTo>
                  <a:lnTo>
                    <a:pt x="344" y="551"/>
                  </a:lnTo>
                  <a:lnTo>
                    <a:pt x="361" y="440"/>
                  </a:lnTo>
                  <a:lnTo>
                    <a:pt x="380" y="336"/>
                  </a:lnTo>
                  <a:lnTo>
                    <a:pt x="398" y="252"/>
                  </a:lnTo>
                  <a:lnTo>
                    <a:pt x="414" y="200"/>
                  </a:lnTo>
                  <a:lnTo>
                    <a:pt x="431" y="193"/>
                  </a:lnTo>
                  <a:lnTo>
                    <a:pt x="450" y="185"/>
                  </a:lnTo>
                  <a:lnTo>
                    <a:pt x="470" y="180"/>
                  </a:lnTo>
                  <a:lnTo>
                    <a:pt x="491" y="175"/>
                  </a:lnTo>
                  <a:lnTo>
                    <a:pt x="511" y="174"/>
                  </a:lnTo>
                  <a:lnTo>
                    <a:pt x="532" y="175"/>
                  </a:lnTo>
                  <a:lnTo>
                    <a:pt x="552" y="180"/>
                  </a:lnTo>
                  <a:lnTo>
                    <a:pt x="571" y="188"/>
                  </a:lnTo>
                  <a:lnTo>
                    <a:pt x="519" y="521"/>
                  </a:lnTo>
                  <a:lnTo>
                    <a:pt x="534" y="516"/>
                  </a:lnTo>
                  <a:lnTo>
                    <a:pt x="550" y="508"/>
                  </a:lnTo>
                  <a:lnTo>
                    <a:pt x="566" y="500"/>
                  </a:lnTo>
                  <a:lnTo>
                    <a:pt x="583" y="489"/>
                  </a:lnTo>
                  <a:lnTo>
                    <a:pt x="598" y="476"/>
                  </a:lnTo>
                  <a:lnTo>
                    <a:pt x="611" y="463"/>
                  </a:lnTo>
                  <a:lnTo>
                    <a:pt x="621" y="448"/>
                  </a:lnTo>
                  <a:lnTo>
                    <a:pt x="628" y="433"/>
                  </a:lnTo>
                  <a:lnTo>
                    <a:pt x="631" y="400"/>
                  </a:lnTo>
                  <a:lnTo>
                    <a:pt x="638" y="323"/>
                  </a:lnTo>
                  <a:lnTo>
                    <a:pt x="646" y="240"/>
                  </a:lnTo>
                  <a:lnTo>
                    <a:pt x="649" y="183"/>
                  </a:lnTo>
                  <a:lnTo>
                    <a:pt x="648" y="167"/>
                  </a:lnTo>
                  <a:lnTo>
                    <a:pt x="646" y="149"/>
                  </a:lnTo>
                  <a:lnTo>
                    <a:pt x="642" y="129"/>
                  </a:lnTo>
                  <a:lnTo>
                    <a:pt x="636" y="110"/>
                  </a:lnTo>
                  <a:lnTo>
                    <a:pt x="629" y="91"/>
                  </a:lnTo>
                  <a:lnTo>
                    <a:pt x="619" y="72"/>
                  </a:lnTo>
                  <a:lnTo>
                    <a:pt x="606" y="56"/>
                  </a:lnTo>
                  <a:lnTo>
                    <a:pt x="591" y="41"/>
                  </a:lnTo>
                  <a:lnTo>
                    <a:pt x="566" y="35"/>
                  </a:lnTo>
                  <a:lnTo>
                    <a:pt x="539" y="31"/>
                  </a:lnTo>
                  <a:lnTo>
                    <a:pt x="513" y="29"/>
                  </a:lnTo>
                  <a:lnTo>
                    <a:pt x="488" y="28"/>
                  </a:lnTo>
                  <a:lnTo>
                    <a:pt x="462" y="28"/>
                  </a:lnTo>
                  <a:lnTo>
                    <a:pt x="436" y="29"/>
                  </a:lnTo>
                  <a:lnTo>
                    <a:pt x="410" y="32"/>
                  </a:lnTo>
                  <a:lnTo>
                    <a:pt x="385" y="35"/>
                  </a:lnTo>
                  <a:lnTo>
                    <a:pt x="359" y="41"/>
                  </a:lnTo>
                  <a:lnTo>
                    <a:pt x="335" y="46"/>
                  </a:lnTo>
                  <a:lnTo>
                    <a:pt x="309" y="53"/>
                  </a:lnTo>
                  <a:lnTo>
                    <a:pt x="285" y="61"/>
                  </a:lnTo>
                  <a:lnTo>
                    <a:pt x="261" y="70"/>
                  </a:lnTo>
                  <a:lnTo>
                    <a:pt x="237" y="78"/>
                  </a:lnTo>
                  <a:lnTo>
                    <a:pt x="214" y="88"/>
                  </a:lnTo>
                  <a:lnTo>
                    <a:pt x="191" y="98"/>
                  </a:lnTo>
                  <a:lnTo>
                    <a:pt x="158" y="117"/>
                  </a:lnTo>
                  <a:lnTo>
                    <a:pt x="133" y="136"/>
                  </a:lnTo>
                  <a:lnTo>
                    <a:pt x="114" y="155"/>
                  </a:lnTo>
                  <a:lnTo>
                    <a:pt x="102" y="175"/>
                  </a:lnTo>
                  <a:lnTo>
                    <a:pt x="92" y="196"/>
                  </a:lnTo>
                  <a:lnTo>
                    <a:pt x="84" y="218"/>
                  </a:lnTo>
                  <a:lnTo>
                    <a:pt x="77" y="241"/>
                  </a:lnTo>
                  <a:lnTo>
                    <a:pt x="67" y="264"/>
                  </a:lnTo>
                  <a:lnTo>
                    <a:pt x="42" y="432"/>
                  </a:lnTo>
                  <a:lnTo>
                    <a:pt x="43" y="456"/>
                  </a:lnTo>
                  <a:lnTo>
                    <a:pt x="45" y="479"/>
                  </a:lnTo>
                  <a:lnTo>
                    <a:pt x="48" y="503"/>
                  </a:lnTo>
                  <a:lnTo>
                    <a:pt x="52" y="525"/>
                  </a:lnTo>
                  <a:lnTo>
                    <a:pt x="60" y="546"/>
                  </a:lnTo>
                  <a:lnTo>
                    <a:pt x="71" y="565"/>
                  </a:lnTo>
                  <a:lnTo>
                    <a:pt x="84" y="582"/>
                  </a:lnTo>
                  <a:lnTo>
                    <a:pt x="103" y="595"/>
                  </a:lnTo>
                  <a:lnTo>
                    <a:pt x="119" y="601"/>
                  </a:lnTo>
                  <a:lnTo>
                    <a:pt x="134" y="607"/>
                  </a:lnTo>
                  <a:lnTo>
                    <a:pt x="149" y="611"/>
                  </a:lnTo>
                  <a:lnTo>
                    <a:pt x="161" y="614"/>
                  </a:lnTo>
                  <a:lnTo>
                    <a:pt x="174" y="617"/>
                  </a:lnTo>
                  <a:lnTo>
                    <a:pt x="187" y="619"/>
                  </a:lnTo>
                  <a:lnTo>
                    <a:pt x="199" y="620"/>
                  </a:lnTo>
                  <a:lnTo>
                    <a:pt x="211" y="620"/>
                  </a:lnTo>
                  <a:lnTo>
                    <a:pt x="221" y="620"/>
                  </a:lnTo>
                  <a:lnTo>
                    <a:pt x="233" y="620"/>
                  </a:lnTo>
                  <a:lnTo>
                    <a:pt x="244" y="619"/>
                  </a:lnTo>
                  <a:lnTo>
                    <a:pt x="256" y="617"/>
                  </a:lnTo>
                  <a:lnTo>
                    <a:pt x="267" y="615"/>
                  </a:lnTo>
                  <a:lnTo>
                    <a:pt x="279" y="612"/>
                  </a:lnTo>
                  <a:lnTo>
                    <a:pt x="292" y="609"/>
                  </a:lnTo>
                  <a:lnTo>
                    <a:pt x="306" y="606"/>
                  </a:lnTo>
                  <a:lnTo>
                    <a:pt x="309" y="610"/>
                  </a:lnTo>
                  <a:lnTo>
                    <a:pt x="309" y="616"/>
                  </a:lnTo>
                  <a:lnTo>
                    <a:pt x="307" y="624"/>
                  </a:lnTo>
                  <a:lnTo>
                    <a:pt x="306" y="629"/>
                  </a:lnTo>
                  <a:lnTo>
                    <a:pt x="293" y="633"/>
                  </a:lnTo>
                  <a:lnTo>
                    <a:pt x="280" y="637"/>
                  </a:lnTo>
                  <a:lnTo>
                    <a:pt x="268" y="641"/>
                  </a:lnTo>
                  <a:lnTo>
                    <a:pt x="257" y="643"/>
                  </a:lnTo>
                  <a:lnTo>
                    <a:pt x="245" y="645"/>
                  </a:lnTo>
                  <a:lnTo>
                    <a:pt x="233" y="647"/>
                  </a:lnTo>
                  <a:lnTo>
                    <a:pt x="221" y="649"/>
                  </a:lnTo>
                  <a:lnTo>
                    <a:pt x="210" y="649"/>
                  </a:lnTo>
                  <a:lnTo>
                    <a:pt x="198" y="650"/>
                  </a:lnTo>
                  <a:lnTo>
                    <a:pt x="187" y="650"/>
                  </a:lnTo>
                  <a:lnTo>
                    <a:pt x="175" y="649"/>
                  </a:lnTo>
                  <a:lnTo>
                    <a:pt x="164" y="648"/>
                  </a:lnTo>
                  <a:lnTo>
                    <a:pt x="152" y="646"/>
                  </a:lnTo>
                  <a:lnTo>
                    <a:pt x="139" y="644"/>
                  </a:lnTo>
                  <a:lnTo>
                    <a:pt x="127" y="641"/>
                  </a:lnTo>
                  <a:lnTo>
                    <a:pt x="114" y="638"/>
                  </a:lnTo>
                  <a:lnTo>
                    <a:pt x="98" y="631"/>
                  </a:lnTo>
                  <a:lnTo>
                    <a:pt x="81" y="624"/>
                  </a:lnTo>
                  <a:lnTo>
                    <a:pt x="66" y="614"/>
                  </a:lnTo>
                  <a:lnTo>
                    <a:pt x="51" y="603"/>
                  </a:lnTo>
                  <a:lnTo>
                    <a:pt x="37" y="591"/>
                  </a:lnTo>
                  <a:lnTo>
                    <a:pt x="26" y="577"/>
                  </a:lnTo>
                  <a:lnTo>
                    <a:pt x="17" y="562"/>
                  </a:lnTo>
                  <a:lnTo>
                    <a:pt x="10" y="545"/>
                  </a:lnTo>
                  <a:lnTo>
                    <a:pt x="2" y="493"/>
                  </a:lnTo>
                  <a:lnTo>
                    <a:pt x="0" y="442"/>
                  </a:lnTo>
                  <a:lnTo>
                    <a:pt x="1" y="390"/>
                  </a:lnTo>
                  <a:lnTo>
                    <a:pt x="6" y="339"/>
                  </a:lnTo>
                  <a:lnTo>
                    <a:pt x="15" y="289"/>
                  </a:lnTo>
                  <a:lnTo>
                    <a:pt x="27" y="240"/>
                  </a:lnTo>
                  <a:lnTo>
                    <a:pt x="41" y="191"/>
                  </a:lnTo>
                  <a:lnTo>
                    <a:pt x="58" y="145"/>
                  </a:lnTo>
                  <a:lnTo>
                    <a:pt x="66" y="132"/>
                  </a:lnTo>
                  <a:lnTo>
                    <a:pt x="75" y="120"/>
                  </a:lnTo>
                  <a:lnTo>
                    <a:pt x="83" y="109"/>
                  </a:lnTo>
                  <a:lnTo>
                    <a:pt x="92" y="99"/>
                  </a:lnTo>
                  <a:lnTo>
                    <a:pt x="102" y="92"/>
                  </a:lnTo>
                  <a:lnTo>
                    <a:pt x="111" y="85"/>
                  </a:lnTo>
                  <a:lnTo>
                    <a:pt x="122" y="78"/>
                  </a:lnTo>
                  <a:lnTo>
                    <a:pt x="133" y="73"/>
                  </a:lnTo>
                  <a:lnTo>
                    <a:pt x="144" y="67"/>
                  </a:lnTo>
                  <a:lnTo>
                    <a:pt x="157" y="63"/>
                  </a:lnTo>
                  <a:lnTo>
                    <a:pt x="170" y="59"/>
                  </a:lnTo>
                  <a:lnTo>
                    <a:pt x="185" y="55"/>
                  </a:lnTo>
                  <a:lnTo>
                    <a:pt x="200" y="50"/>
                  </a:lnTo>
                  <a:lnTo>
                    <a:pt x="216" y="46"/>
                  </a:lnTo>
                  <a:lnTo>
                    <a:pt x="234" y="42"/>
                  </a:lnTo>
                  <a:lnTo>
                    <a:pt x="253" y="36"/>
                  </a:lnTo>
                  <a:lnTo>
                    <a:pt x="256" y="36"/>
                  </a:lnTo>
                  <a:lnTo>
                    <a:pt x="261" y="35"/>
                  </a:lnTo>
                  <a:lnTo>
                    <a:pt x="269" y="33"/>
                  </a:lnTo>
                  <a:lnTo>
                    <a:pt x="281" y="31"/>
                  </a:lnTo>
                  <a:lnTo>
                    <a:pt x="296" y="28"/>
                  </a:lnTo>
                  <a:lnTo>
                    <a:pt x="312" y="25"/>
                  </a:lnTo>
                  <a:lnTo>
                    <a:pt x="329" y="21"/>
                  </a:lnTo>
                  <a:lnTo>
                    <a:pt x="349" y="18"/>
                  </a:lnTo>
                  <a:lnTo>
                    <a:pt x="369" y="15"/>
                  </a:lnTo>
                  <a:lnTo>
                    <a:pt x="388" y="12"/>
                  </a:lnTo>
                  <a:lnTo>
                    <a:pt x="408" y="9"/>
                  </a:lnTo>
                  <a:lnTo>
                    <a:pt x="428" y="5"/>
                  </a:lnTo>
                  <a:lnTo>
                    <a:pt x="447" y="3"/>
                  </a:lnTo>
                  <a:lnTo>
                    <a:pt x="464" y="1"/>
                  </a:lnTo>
                  <a:lnTo>
                    <a:pt x="479" y="0"/>
                  </a:lnTo>
                  <a:lnTo>
                    <a:pt x="493" y="0"/>
                  </a:lnTo>
                  <a:lnTo>
                    <a:pt x="516" y="0"/>
                  </a:lnTo>
                  <a:lnTo>
                    <a:pt x="540" y="2"/>
                  </a:lnTo>
                  <a:lnTo>
                    <a:pt x="562" y="6"/>
                  </a:lnTo>
                  <a:lnTo>
                    <a:pt x="584" y="12"/>
                  </a:lnTo>
                  <a:lnTo>
                    <a:pt x="603" y="20"/>
                  </a:lnTo>
                  <a:lnTo>
                    <a:pt x="620" y="31"/>
                  </a:lnTo>
                  <a:lnTo>
                    <a:pt x="636" y="46"/>
                  </a:lnTo>
                  <a:lnTo>
                    <a:pt x="649" y="64"/>
                  </a:lnTo>
                  <a:lnTo>
                    <a:pt x="660" y="91"/>
                  </a:lnTo>
                  <a:lnTo>
                    <a:pt x="666" y="122"/>
                  </a:lnTo>
                  <a:lnTo>
                    <a:pt x="669" y="157"/>
                  </a:lnTo>
                  <a:lnTo>
                    <a:pt x="670" y="194"/>
                  </a:lnTo>
                  <a:lnTo>
                    <a:pt x="670" y="231"/>
                  </a:lnTo>
                  <a:lnTo>
                    <a:pt x="668" y="269"/>
                  </a:lnTo>
                  <a:lnTo>
                    <a:pt x="667" y="304"/>
                  </a:lnTo>
                  <a:lnTo>
                    <a:pt x="667" y="336"/>
                  </a:lnTo>
                  <a:lnTo>
                    <a:pt x="665" y="363"/>
                  </a:lnTo>
                  <a:lnTo>
                    <a:pt x="664" y="387"/>
                  </a:lnTo>
                  <a:lnTo>
                    <a:pt x="662" y="413"/>
                  </a:lnTo>
                  <a:lnTo>
                    <a:pt x="658" y="436"/>
                  </a:lnTo>
                  <a:lnTo>
                    <a:pt x="650" y="459"/>
                  </a:lnTo>
                  <a:lnTo>
                    <a:pt x="639" y="479"/>
                  </a:lnTo>
                  <a:lnTo>
                    <a:pt x="624" y="499"/>
                  </a:lnTo>
                  <a:lnTo>
                    <a:pt x="603" y="516"/>
                  </a:lnTo>
                  <a:lnTo>
                    <a:pt x="592" y="522"/>
                  </a:lnTo>
                  <a:lnTo>
                    <a:pt x="581" y="530"/>
                  </a:lnTo>
                  <a:lnTo>
                    <a:pt x="570" y="536"/>
                  </a:lnTo>
                  <a:lnTo>
                    <a:pt x="559" y="542"/>
                  </a:lnTo>
                  <a:lnTo>
                    <a:pt x="547" y="550"/>
                  </a:lnTo>
                  <a:lnTo>
                    <a:pt x="537" y="555"/>
                  </a:lnTo>
                  <a:lnTo>
                    <a:pt x="525" y="561"/>
                  </a:lnTo>
                  <a:lnTo>
                    <a:pt x="513" y="566"/>
                  </a:lnTo>
                  <a:lnTo>
                    <a:pt x="467" y="839"/>
                  </a:lnTo>
                  <a:lnTo>
                    <a:pt x="444" y="839"/>
                  </a:lnTo>
                  <a:lnTo>
                    <a:pt x="546" y="200"/>
                  </a:lnTo>
                  <a:lnTo>
                    <a:pt x="536" y="198"/>
                  </a:lnTo>
                  <a:lnTo>
                    <a:pt x="521" y="198"/>
                  </a:lnTo>
                  <a:lnTo>
                    <a:pt x="504" y="200"/>
                  </a:lnTo>
                  <a:lnTo>
                    <a:pt x="484" y="203"/>
                  </a:lnTo>
                  <a:lnTo>
                    <a:pt x="464" y="209"/>
                  </a:lnTo>
                  <a:lnTo>
                    <a:pt x="447" y="214"/>
                  </a:lnTo>
                  <a:lnTo>
                    <a:pt x="432" y="218"/>
                  </a:lnTo>
                  <a:lnTo>
                    <a:pt x="421" y="224"/>
                  </a:lnTo>
                  <a:lnTo>
                    <a:pt x="330" y="8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3" name="Freeform 35"/>
            <p:cNvSpPr>
              <a:spLocks/>
            </p:cNvSpPr>
            <p:nvPr/>
          </p:nvSpPr>
          <p:spPr bwMode="auto">
            <a:xfrm>
              <a:off x="3389" y="1523"/>
              <a:ext cx="79" cy="97"/>
            </a:xfrm>
            <a:custGeom>
              <a:avLst/>
              <a:gdLst/>
              <a:ahLst/>
              <a:cxnLst>
                <a:cxn ang="0">
                  <a:pos x="378" y="5"/>
                </a:cxn>
                <a:cxn ang="0">
                  <a:pos x="342" y="16"/>
                </a:cxn>
                <a:cxn ang="0">
                  <a:pos x="307" y="27"/>
                </a:cxn>
                <a:cxn ang="0">
                  <a:pos x="273" y="38"/>
                </a:cxn>
                <a:cxn ang="0">
                  <a:pos x="240" y="49"/>
                </a:cxn>
                <a:cxn ang="0">
                  <a:pos x="209" y="61"/>
                </a:cxn>
                <a:cxn ang="0">
                  <a:pos x="177" y="73"/>
                </a:cxn>
                <a:cxn ang="0">
                  <a:pos x="146" y="84"/>
                </a:cxn>
                <a:cxn ang="0">
                  <a:pos x="107" y="108"/>
                </a:cxn>
                <a:cxn ang="0">
                  <a:pos x="72" y="155"/>
                </a:cxn>
                <a:cxn ang="0">
                  <a:pos x="53" y="212"/>
                </a:cxn>
                <a:cxn ang="0">
                  <a:pos x="41" y="272"/>
                </a:cxn>
                <a:cxn ang="0">
                  <a:pos x="33" y="488"/>
                </a:cxn>
                <a:cxn ang="0">
                  <a:pos x="25" y="489"/>
                </a:cxn>
                <a:cxn ang="0">
                  <a:pos x="15" y="487"/>
                </a:cxn>
                <a:cxn ang="0">
                  <a:pos x="5" y="484"/>
                </a:cxn>
                <a:cxn ang="0">
                  <a:pos x="1" y="481"/>
                </a:cxn>
                <a:cxn ang="0">
                  <a:pos x="0" y="383"/>
                </a:cxn>
                <a:cxn ang="0">
                  <a:pos x="6" y="285"/>
                </a:cxn>
                <a:cxn ang="0">
                  <a:pos x="27" y="190"/>
                </a:cxn>
                <a:cxn ang="0">
                  <a:pos x="70" y="107"/>
                </a:cxn>
                <a:cxn ang="0">
                  <a:pos x="101" y="88"/>
                </a:cxn>
                <a:cxn ang="0">
                  <a:pos x="133" y="72"/>
                </a:cxn>
                <a:cxn ang="0">
                  <a:pos x="167" y="57"/>
                </a:cxn>
                <a:cxn ang="0">
                  <a:pos x="201" y="45"/>
                </a:cxn>
                <a:cxn ang="0">
                  <a:pos x="235" y="34"/>
                </a:cxn>
                <a:cxn ang="0">
                  <a:pos x="270" y="24"/>
                </a:cxn>
                <a:cxn ang="0">
                  <a:pos x="306" y="15"/>
                </a:cxn>
                <a:cxn ang="0">
                  <a:pos x="341" y="6"/>
                </a:cxn>
                <a:cxn ang="0">
                  <a:pos x="355" y="4"/>
                </a:cxn>
                <a:cxn ang="0">
                  <a:pos x="370" y="3"/>
                </a:cxn>
                <a:cxn ang="0">
                  <a:pos x="384" y="1"/>
                </a:cxn>
                <a:cxn ang="0">
                  <a:pos x="397" y="0"/>
                </a:cxn>
              </a:cxnLst>
              <a:rect l="0" t="0" r="r" b="b"/>
              <a:pathLst>
                <a:path w="397" h="489">
                  <a:moveTo>
                    <a:pt x="397" y="0"/>
                  </a:moveTo>
                  <a:lnTo>
                    <a:pt x="378" y="5"/>
                  </a:lnTo>
                  <a:lnTo>
                    <a:pt x="360" y="11"/>
                  </a:lnTo>
                  <a:lnTo>
                    <a:pt x="342" y="16"/>
                  </a:lnTo>
                  <a:lnTo>
                    <a:pt x="324" y="21"/>
                  </a:lnTo>
                  <a:lnTo>
                    <a:pt x="307" y="27"/>
                  </a:lnTo>
                  <a:lnTo>
                    <a:pt x="289" y="32"/>
                  </a:lnTo>
                  <a:lnTo>
                    <a:pt x="273" y="38"/>
                  </a:lnTo>
                  <a:lnTo>
                    <a:pt x="256" y="44"/>
                  </a:lnTo>
                  <a:lnTo>
                    <a:pt x="240" y="49"/>
                  </a:lnTo>
                  <a:lnTo>
                    <a:pt x="224" y="56"/>
                  </a:lnTo>
                  <a:lnTo>
                    <a:pt x="209" y="61"/>
                  </a:lnTo>
                  <a:lnTo>
                    <a:pt x="193" y="66"/>
                  </a:lnTo>
                  <a:lnTo>
                    <a:pt x="177" y="73"/>
                  </a:lnTo>
                  <a:lnTo>
                    <a:pt x="162" y="78"/>
                  </a:lnTo>
                  <a:lnTo>
                    <a:pt x="146" y="84"/>
                  </a:lnTo>
                  <a:lnTo>
                    <a:pt x="131" y="90"/>
                  </a:lnTo>
                  <a:lnTo>
                    <a:pt x="107" y="108"/>
                  </a:lnTo>
                  <a:lnTo>
                    <a:pt x="87" y="130"/>
                  </a:lnTo>
                  <a:lnTo>
                    <a:pt x="72" y="155"/>
                  </a:lnTo>
                  <a:lnTo>
                    <a:pt x="62" y="183"/>
                  </a:lnTo>
                  <a:lnTo>
                    <a:pt x="53" y="212"/>
                  </a:lnTo>
                  <a:lnTo>
                    <a:pt x="47" y="242"/>
                  </a:lnTo>
                  <a:lnTo>
                    <a:pt x="41" y="272"/>
                  </a:lnTo>
                  <a:lnTo>
                    <a:pt x="36" y="301"/>
                  </a:lnTo>
                  <a:lnTo>
                    <a:pt x="33" y="488"/>
                  </a:lnTo>
                  <a:lnTo>
                    <a:pt x="30" y="489"/>
                  </a:lnTo>
                  <a:lnTo>
                    <a:pt x="25" y="489"/>
                  </a:lnTo>
                  <a:lnTo>
                    <a:pt x="20" y="488"/>
                  </a:lnTo>
                  <a:lnTo>
                    <a:pt x="15" y="487"/>
                  </a:lnTo>
                  <a:lnTo>
                    <a:pt x="9" y="485"/>
                  </a:lnTo>
                  <a:lnTo>
                    <a:pt x="5" y="484"/>
                  </a:lnTo>
                  <a:lnTo>
                    <a:pt x="2" y="481"/>
                  </a:lnTo>
                  <a:lnTo>
                    <a:pt x="1" y="481"/>
                  </a:lnTo>
                  <a:lnTo>
                    <a:pt x="0" y="432"/>
                  </a:lnTo>
                  <a:lnTo>
                    <a:pt x="0" y="383"/>
                  </a:lnTo>
                  <a:lnTo>
                    <a:pt x="2" y="333"/>
                  </a:lnTo>
                  <a:lnTo>
                    <a:pt x="6" y="285"/>
                  </a:lnTo>
                  <a:lnTo>
                    <a:pt x="15" y="236"/>
                  </a:lnTo>
                  <a:lnTo>
                    <a:pt x="27" y="190"/>
                  </a:lnTo>
                  <a:lnTo>
                    <a:pt x="46" y="148"/>
                  </a:lnTo>
                  <a:lnTo>
                    <a:pt x="70" y="107"/>
                  </a:lnTo>
                  <a:lnTo>
                    <a:pt x="85" y="97"/>
                  </a:lnTo>
                  <a:lnTo>
                    <a:pt x="101" y="88"/>
                  </a:lnTo>
                  <a:lnTo>
                    <a:pt x="117" y="79"/>
                  </a:lnTo>
                  <a:lnTo>
                    <a:pt x="133" y="72"/>
                  </a:lnTo>
                  <a:lnTo>
                    <a:pt x="149" y="64"/>
                  </a:lnTo>
                  <a:lnTo>
                    <a:pt x="167" y="57"/>
                  </a:lnTo>
                  <a:lnTo>
                    <a:pt x="184" y="50"/>
                  </a:lnTo>
                  <a:lnTo>
                    <a:pt x="201" y="45"/>
                  </a:lnTo>
                  <a:lnTo>
                    <a:pt x="218" y="38"/>
                  </a:lnTo>
                  <a:lnTo>
                    <a:pt x="235" y="34"/>
                  </a:lnTo>
                  <a:lnTo>
                    <a:pt x="252" y="29"/>
                  </a:lnTo>
                  <a:lnTo>
                    <a:pt x="270" y="24"/>
                  </a:lnTo>
                  <a:lnTo>
                    <a:pt x="287" y="19"/>
                  </a:lnTo>
                  <a:lnTo>
                    <a:pt x="306" y="15"/>
                  </a:lnTo>
                  <a:lnTo>
                    <a:pt x="323" y="11"/>
                  </a:lnTo>
                  <a:lnTo>
                    <a:pt x="341" y="6"/>
                  </a:lnTo>
                  <a:lnTo>
                    <a:pt x="348" y="5"/>
                  </a:lnTo>
                  <a:lnTo>
                    <a:pt x="355" y="4"/>
                  </a:lnTo>
                  <a:lnTo>
                    <a:pt x="362" y="3"/>
                  </a:lnTo>
                  <a:lnTo>
                    <a:pt x="370" y="3"/>
                  </a:lnTo>
                  <a:lnTo>
                    <a:pt x="376" y="2"/>
                  </a:lnTo>
                  <a:lnTo>
                    <a:pt x="384" y="1"/>
                  </a:lnTo>
                  <a:lnTo>
                    <a:pt x="390" y="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4" name="Freeform 36"/>
            <p:cNvSpPr>
              <a:spLocks/>
            </p:cNvSpPr>
            <p:nvPr/>
          </p:nvSpPr>
          <p:spPr bwMode="auto">
            <a:xfrm>
              <a:off x="3437" y="1555"/>
              <a:ext cx="24" cy="123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69" y="200"/>
                </a:cxn>
                <a:cxn ang="0">
                  <a:pos x="105" y="5"/>
                </a:cxn>
                <a:cxn ang="0">
                  <a:pos x="106" y="1"/>
                </a:cxn>
                <a:cxn ang="0">
                  <a:pos x="110" y="0"/>
                </a:cxn>
                <a:cxn ang="0">
                  <a:pos x="115" y="0"/>
                </a:cxn>
                <a:cxn ang="0">
                  <a:pos x="119" y="0"/>
                </a:cxn>
                <a:cxn ang="0">
                  <a:pos x="86" y="206"/>
                </a:cxn>
                <a:cxn ang="0">
                  <a:pos x="19" y="614"/>
                </a:cxn>
                <a:cxn ang="0">
                  <a:pos x="0" y="614"/>
                </a:cxn>
              </a:cxnLst>
              <a:rect l="0" t="0" r="r" b="b"/>
              <a:pathLst>
                <a:path w="119" h="614">
                  <a:moveTo>
                    <a:pt x="0" y="614"/>
                  </a:moveTo>
                  <a:lnTo>
                    <a:pt x="69" y="200"/>
                  </a:lnTo>
                  <a:lnTo>
                    <a:pt x="105" y="5"/>
                  </a:lnTo>
                  <a:lnTo>
                    <a:pt x="106" y="1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86" y="206"/>
                  </a:lnTo>
                  <a:lnTo>
                    <a:pt x="19" y="614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5" name="Freeform 37"/>
            <p:cNvSpPr>
              <a:spLocks/>
            </p:cNvSpPr>
            <p:nvPr/>
          </p:nvSpPr>
          <p:spPr bwMode="auto">
            <a:xfrm>
              <a:off x="3198" y="1343"/>
              <a:ext cx="16" cy="73"/>
            </a:xfrm>
            <a:custGeom>
              <a:avLst/>
              <a:gdLst/>
              <a:ahLst/>
              <a:cxnLst>
                <a:cxn ang="0">
                  <a:pos x="82" y="366"/>
                </a:cxn>
                <a:cxn ang="0">
                  <a:pos x="74" y="0"/>
                </a:cxn>
                <a:cxn ang="0">
                  <a:pos x="0" y="1"/>
                </a:cxn>
                <a:cxn ang="0">
                  <a:pos x="9" y="367"/>
                </a:cxn>
                <a:cxn ang="0">
                  <a:pos x="82" y="366"/>
                </a:cxn>
              </a:cxnLst>
              <a:rect l="0" t="0" r="r" b="b"/>
              <a:pathLst>
                <a:path w="82" h="367">
                  <a:moveTo>
                    <a:pt x="82" y="366"/>
                  </a:moveTo>
                  <a:lnTo>
                    <a:pt x="74" y="0"/>
                  </a:lnTo>
                  <a:lnTo>
                    <a:pt x="0" y="1"/>
                  </a:lnTo>
                  <a:lnTo>
                    <a:pt x="9" y="367"/>
                  </a:lnTo>
                  <a:lnTo>
                    <a:pt x="82" y="366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6" name="Freeform 38"/>
            <p:cNvSpPr>
              <a:spLocks/>
            </p:cNvSpPr>
            <p:nvPr/>
          </p:nvSpPr>
          <p:spPr bwMode="auto">
            <a:xfrm>
              <a:off x="3219" y="1314"/>
              <a:ext cx="16" cy="101"/>
            </a:xfrm>
            <a:custGeom>
              <a:avLst/>
              <a:gdLst/>
              <a:ahLst/>
              <a:cxnLst>
                <a:cxn ang="0">
                  <a:pos x="83" y="504"/>
                </a:cxn>
                <a:cxn ang="0">
                  <a:pos x="73" y="0"/>
                </a:cxn>
                <a:cxn ang="0">
                  <a:pos x="0" y="1"/>
                </a:cxn>
                <a:cxn ang="0">
                  <a:pos x="8" y="506"/>
                </a:cxn>
                <a:cxn ang="0">
                  <a:pos x="83" y="504"/>
                </a:cxn>
              </a:cxnLst>
              <a:rect l="0" t="0" r="r" b="b"/>
              <a:pathLst>
                <a:path w="83" h="506">
                  <a:moveTo>
                    <a:pt x="83" y="504"/>
                  </a:moveTo>
                  <a:lnTo>
                    <a:pt x="73" y="0"/>
                  </a:lnTo>
                  <a:lnTo>
                    <a:pt x="0" y="1"/>
                  </a:lnTo>
                  <a:lnTo>
                    <a:pt x="8" y="506"/>
                  </a:lnTo>
                  <a:lnTo>
                    <a:pt x="83" y="504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27" name="Freeform 39"/>
            <p:cNvSpPr>
              <a:spLocks/>
            </p:cNvSpPr>
            <p:nvPr/>
          </p:nvSpPr>
          <p:spPr bwMode="auto">
            <a:xfrm>
              <a:off x="3239" y="1331"/>
              <a:ext cx="17" cy="83"/>
            </a:xfrm>
            <a:custGeom>
              <a:avLst/>
              <a:gdLst/>
              <a:ahLst/>
              <a:cxnLst>
                <a:cxn ang="0">
                  <a:pos x="84" y="417"/>
                </a:cxn>
                <a:cxn ang="0">
                  <a:pos x="74" y="0"/>
                </a:cxn>
                <a:cxn ang="0">
                  <a:pos x="0" y="2"/>
                </a:cxn>
                <a:cxn ang="0">
                  <a:pos x="9" y="418"/>
                </a:cxn>
                <a:cxn ang="0">
                  <a:pos x="84" y="417"/>
                </a:cxn>
              </a:cxnLst>
              <a:rect l="0" t="0" r="r" b="b"/>
              <a:pathLst>
                <a:path w="84" h="418">
                  <a:moveTo>
                    <a:pt x="84" y="417"/>
                  </a:moveTo>
                  <a:lnTo>
                    <a:pt x="74" y="0"/>
                  </a:lnTo>
                  <a:lnTo>
                    <a:pt x="0" y="2"/>
                  </a:lnTo>
                  <a:lnTo>
                    <a:pt x="9" y="418"/>
                  </a:lnTo>
                  <a:lnTo>
                    <a:pt x="84" y="417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13128" name="AutoShape 40"/>
          <p:cNvSpPr>
            <a:spLocks noChangeAspect="1" noChangeArrowheads="1"/>
          </p:cNvSpPr>
          <p:nvPr/>
        </p:nvSpPr>
        <p:spPr bwMode="auto">
          <a:xfrm>
            <a:off x="6535738" y="3213100"/>
            <a:ext cx="1989137" cy="1441450"/>
          </a:xfrm>
          <a:prstGeom prst="flowChartSummingJunction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113129" name="Rectangle 41"/>
          <p:cNvSpPr>
            <a:spLocks noChangeAspect="1" noChangeArrowheads="1"/>
          </p:cNvSpPr>
          <p:nvPr/>
        </p:nvSpPr>
        <p:spPr bwMode="auto">
          <a:xfrm>
            <a:off x="7451725" y="3910013"/>
            <a:ext cx="673100" cy="51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0" name="Rectangle 42"/>
          <p:cNvSpPr>
            <a:spLocks noChangeAspect="1" noChangeArrowheads="1"/>
          </p:cNvSpPr>
          <p:nvPr/>
        </p:nvSpPr>
        <p:spPr bwMode="auto">
          <a:xfrm>
            <a:off x="7451725" y="3865563"/>
            <a:ext cx="673100" cy="381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1" name="Rectangle 43"/>
          <p:cNvSpPr>
            <a:spLocks noChangeAspect="1" noChangeArrowheads="1"/>
          </p:cNvSpPr>
          <p:nvPr/>
        </p:nvSpPr>
        <p:spPr bwMode="auto">
          <a:xfrm>
            <a:off x="7451725" y="4416425"/>
            <a:ext cx="673100" cy="317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2" name="Rectangle 44"/>
          <p:cNvSpPr>
            <a:spLocks noChangeAspect="1" noChangeArrowheads="1"/>
          </p:cNvSpPr>
          <p:nvPr/>
        </p:nvSpPr>
        <p:spPr bwMode="auto">
          <a:xfrm>
            <a:off x="8089900" y="3989388"/>
            <a:ext cx="34925" cy="414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3" name="Rectangle 45"/>
          <p:cNvSpPr>
            <a:spLocks noChangeAspect="1" noChangeArrowheads="1"/>
          </p:cNvSpPr>
          <p:nvPr/>
        </p:nvSpPr>
        <p:spPr bwMode="auto">
          <a:xfrm>
            <a:off x="8089900" y="3989388"/>
            <a:ext cx="34925" cy="5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4" name="Rectangle 46"/>
          <p:cNvSpPr>
            <a:spLocks noChangeAspect="1" noChangeArrowheads="1"/>
          </p:cNvSpPr>
          <p:nvPr/>
        </p:nvSpPr>
        <p:spPr bwMode="auto">
          <a:xfrm>
            <a:off x="8089900" y="4365625"/>
            <a:ext cx="34925" cy="5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5" name="Rectangle 47"/>
          <p:cNvSpPr>
            <a:spLocks noChangeAspect="1" noChangeArrowheads="1"/>
          </p:cNvSpPr>
          <p:nvPr/>
        </p:nvSpPr>
        <p:spPr bwMode="auto">
          <a:xfrm>
            <a:off x="7451725" y="3903663"/>
            <a:ext cx="673100" cy="857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6" name="Rectangle 48"/>
          <p:cNvSpPr>
            <a:spLocks noChangeAspect="1" noChangeArrowheads="1"/>
          </p:cNvSpPr>
          <p:nvPr/>
        </p:nvSpPr>
        <p:spPr bwMode="auto">
          <a:xfrm>
            <a:off x="7553325" y="3938588"/>
            <a:ext cx="457200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7" name="Rectangle 49"/>
          <p:cNvSpPr>
            <a:spLocks noChangeAspect="1" noChangeArrowheads="1"/>
          </p:cNvSpPr>
          <p:nvPr/>
        </p:nvSpPr>
        <p:spPr bwMode="auto">
          <a:xfrm>
            <a:off x="7461250" y="3938588"/>
            <a:ext cx="82550" cy="3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8" name="Rectangle 50" descr="格子 (大)"/>
          <p:cNvSpPr>
            <a:spLocks noChangeAspect="1" noChangeArrowheads="1"/>
          </p:cNvSpPr>
          <p:nvPr/>
        </p:nvSpPr>
        <p:spPr bwMode="auto">
          <a:xfrm>
            <a:off x="7508875" y="4040188"/>
            <a:ext cx="520700" cy="230187"/>
          </a:xfrm>
          <a:prstGeom prst="rect">
            <a:avLst/>
          </a:prstGeom>
          <a:pattFill prst="lg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39" name="Freeform 51"/>
          <p:cNvSpPr>
            <a:spLocks noChangeAspect="1"/>
          </p:cNvSpPr>
          <p:nvPr/>
        </p:nvSpPr>
        <p:spPr bwMode="auto">
          <a:xfrm>
            <a:off x="7508875" y="4075113"/>
            <a:ext cx="517525" cy="1158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3" y="30"/>
              </a:cxn>
              <a:cxn ang="0">
                <a:pos x="18" y="17"/>
              </a:cxn>
              <a:cxn ang="0">
                <a:pos x="28" y="20"/>
              </a:cxn>
              <a:cxn ang="0">
                <a:pos x="53" y="1"/>
              </a:cxn>
              <a:cxn ang="0">
                <a:pos x="58" y="2"/>
              </a:cxn>
              <a:cxn ang="0">
                <a:pos x="64" y="8"/>
              </a:cxn>
              <a:cxn ang="0">
                <a:pos x="76" y="11"/>
              </a:cxn>
              <a:cxn ang="0">
                <a:pos x="85" y="19"/>
              </a:cxn>
              <a:cxn ang="0">
                <a:pos x="93" y="25"/>
              </a:cxn>
              <a:cxn ang="0">
                <a:pos x="104" y="13"/>
              </a:cxn>
              <a:cxn ang="0">
                <a:pos x="112" y="19"/>
              </a:cxn>
              <a:cxn ang="0">
                <a:pos x="114" y="23"/>
              </a:cxn>
            </a:cxnLst>
            <a:rect l="0" t="0" r="r" b="b"/>
            <a:pathLst>
              <a:path w="114" h="30">
                <a:moveTo>
                  <a:pt x="0" y="24"/>
                </a:moveTo>
                <a:cubicBezTo>
                  <a:pt x="1" y="30"/>
                  <a:pt x="7" y="27"/>
                  <a:pt x="13" y="30"/>
                </a:cubicBezTo>
                <a:cubicBezTo>
                  <a:pt x="15" y="26"/>
                  <a:pt x="18" y="17"/>
                  <a:pt x="18" y="17"/>
                </a:cubicBezTo>
                <a:cubicBezTo>
                  <a:pt x="25" y="24"/>
                  <a:pt x="22" y="25"/>
                  <a:pt x="28" y="20"/>
                </a:cubicBezTo>
                <a:cubicBezTo>
                  <a:pt x="32" y="12"/>
                  <a:pt x="44" y="3"/>
                  <a:pt x="53" y="1"/>
                </a:cubicBezTo>
                <a:cubicBezTo>
                  <a:pt x="56" y="11"/>
                  <a:pt x="51" y="0"/>
                  <a:pt x="58" y="2"/>
                </a:cubicBezTo>
                <a:cubicBezTo>
                  <a:pt x="61" y="3"/>
                  <a:pt x="62" y="6"/>
                  <a:pt x="64" y="8"/>
                </a:cubicBezTo>
                <a:cubicBezTo>
                  <a:pt x="67" y="11"/>
                  <a:pt x="76" y="11"/>
                  <a:pt x="76" y="11"/>
                </a:cubicBezTo>
                <a:cubicBezTo>
                  <a:pt x="78" y="17"/>
                  <a:pt x="78" y="21"/>
                  <a:pt x="85" y="19"/>
                </a:cubicBezTo>
                <a:cubicBezTo>
                  <a:pt x="89" y="24"/>
                  <a:pt x="87" y="28"/>
                  <a:pt x="93" y="25"/>
                </a:cubicBezTo>
                <a:cubicBezTo>
                  <a:pt x="97" y="20"/>
                  <a:pt x="100" y="19"/>
                  <a:pt x="104" y="13"/>
                </a:cubicBezTo>
                <a:cubicBezTo>
                  <a:pt x="105" y="18"/>
                  <a:pt x="106" y="20"/>
                  <a:pt x="112" y="19"/>
                </a:cubicBezTo>
                <a:cubicBezTo>
                  <a:pt x="113" y="20"/>
                  <a:pt x="114" y="23"/>
                  <a:pt x="114" y="2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0" name="Rectangle 52"/>
          <p:cNvSpPr>
            <a:spLocks noChangeAspect="1" noChangeArrowheads="1"/>
          </p:cNvSpPr>
          <p:nvPr/>
        </p:nvSpPr>
        <p:spPr bwMode="auto">
          <a:xfrm>
            <a:off x="6865938" y="3535363"/>
            <a:ext cx="677862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1" name="Rectangle 53"/>
          <p:cNvSpPr>
            <a:spLocks noChangeAspect="1" noChangeArrowheads="1"/>
          </p:cNvSpPr>
          <p:nvPr/>
        </p:nvSpPr>
        <p:spPr bwMode="auto">
          <a:xfrm>
            <a:off x="6865938" y="3490913"/>
            <a:ext cx="677862" cy="444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2" name="Rectangle 54"/>
          <p:cNvSpPr>
            <a:spLocks noChangeAspect="1" noChangeArrowheads="1"/>
          </p:cNvSpPr>
          <p:nvPr/>
        </p:nvSpPr>
        <p:spPr bwMode="auto">
          <a:xfrm>
            <a:off x="6865938" y="4049713"/>
            <a:ext cx="677862" cy="412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3" name="Rectangle 55"/>
          <p:cNvSpPr>
            <a:spLocks noChangeAspect="1" noChangeArrowheads="1"/>
          </p:cNvSpPr>
          <p:nvPr/>
        </p:nvSpPr>
        <p:spPr bwMode="auto">
          <a:xfrm>
            <a:off x="7502525" y="3614738"/>
            <a:ext cx="41275" cy="425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4" name="Rectangle 56"/>
          <p:cNvSpPr>
            <a:spLocks noChangeAspect="1" noChangeArrowheads="1"/>
          </p:cNvSpPr>
          <p:nvPr/>
        </p:nvSpPr>
        <p:spPr bwMode="auto">
          <a:xfrm>
            <a:off x="7502525" y="3614738"/>
            <a:ext cx="41275" cy="50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5" name="Rectangle 57"/>
          <p:cNvSpPr>
            <a:spLocks noChangeAspect="1" noChangeArrowheads="1"/>
          </p:cNvSpPr>
          <p:nvPr/>
        </p:nvSpPr>
        <p:spPr bwMode="auto">
          <a:xfrm>
            <a:off x="7502525" y="3992563"/>
            <a:ext cx="41275" cy="57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6" name="Rectangle 58"/>
          <p:cNvSpPr>
            <a:spLocks noChangeAspect="1" noChangeArrowheads="1"/>
          </p:cNvSpPr>
          <p:nvPr/>
        </p:nvSpPr>
        <p:spPr bwMode="auto">
          <a:xfrm>
            <a:off x="6865938" y="3535363"/>
            <a:ext cx="677862" cy="793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7" name="Rectangle 59"/>
          <p:cNvSpPr>
            <a:spLocks noChangeAspect="1" noChangeArrowheads="1"/>
          </p:cNvSpPr>
          <p:nvPr/>
        </p:nvSpPr>
        <p:spPr bwMode="auto">
          <a:xfrm>
            <a:off x="6964363" y="3563938"/>
            <a:ext cx="461962" cy="44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8" name="Rectangle 60"/>
          <p:cNvSpPr>
            <a:spLocks noChangeAspect="1" noChangeArrowheads="1"/>
          </p:cNvSpPr>
          <p:nvPr/>
        </p:nvSpPr>
        <p:spPr bwMode="auto">
          <a:xfrm>
            <a:off x="6872288" y="3563938"/>
            <a:ext cx="82550" cy="44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49" name="Rectangle 61"/>
          <p:cNvSpPr>
            <a:spLocks noChangeAspect="1" noChangeArrowheads="1"/>
          </p:cNvSpPr>
          <p:nvPr/>
        </p:nvSpPr>
        <p:spPr bwMode="auto">
          <a:xfrm>
            <a:off x="7011988" y="3687763"/>
            <a:ext cx="239712" cy="34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0" name="Rectangle 62"/>
          <p:cNvSpPr>
            <a:spLocks noChangeAspect="1" noChangeArrowheads="1"/>
          </p:cNvSpPr>
          <p:nvPr/>
        </p:nvSpPr>
        <p:spPr bwMode="auto">
          <a:xfrm>
            <a:off x="7011988" y="3738563"/>
            <a:ext cx="239712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1" name="Rectangle 63"/>
          <p:cNvSpPr>
            <a:spLocks noChangeAspect="1" noChangeArrowheads="1"/>
          </p:cNvSpPr>
          <p:nvPr/>
        </p:nvSpPr>
        <p:spPr bwMode="auto">
          <a:xfrm>
            <a:off x="7011988" y="3786188"/>
            <a:ext cx="239712" cy="34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2" name="Rectangle 64"/>
          <p:cNvSpPr>
            <a:spLocks noChangeAspect="1" noChangeArrowheads="1"/>
          </p:cNvSpPr>
          <p:nvPr/>
        </p:nvSpPr>
        <p:spPr bwMode="auto">
          <a:xfrm>
            <a:off x="7011988" y="3836988"/>
            <a:ext cx="239712" cy="3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3" name="Rectangle 65"/>
          <p:cNvSpPr>
            <a:spLocks noChangeAspect="1" noChangeArrowheads="1"/>
          </p:cNvSpPr>
          <p:nvPr/>
        </p:nvSpPr>
        <p:spPr bwMode="auto">
          <a:xfrm>
            <a:off x="6938963" y="3687763"/>
            <a:ext cx="41275" cy="34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4" name="Rectangle 66"/>
          <p:cNvSpPr>
            <a:spLocks noChangeAspect="1" noChangeArrowheads="1"/>
          </p:cNvSpPr>
          <p:nvPr/>
        </p:nvSpPr>
        <p:spPr bwMode="auto">
          <a:xfrm>
            <a:off x="6938963" y="3738563"/>
            <a:ext cx="41275" cy="34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5" name="Rectangle 67"/>
          <p:cNvSpPr>
            <a:spLocks noChangeAspect="1" noChangeArrowheads="1"/>
          </p:cNvSpPr>
          <p:nvPr/>
        </p:nvSpPr>
        <p:spPr bwMode="auto">
          <a:xfrm>
            <a:off x="6938963" y="3786188"/>
            <a:ext cx="41275" cy="3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6" name="Rectangle 68"/>
          <p:cNvSpPr>
            <a:spLocks noChangeAspect="1" noChangeArrowheads="1"/>
          </p:cNvSpPr>
          <p:nvPr/>
        </p:nvSpPr>
        <p:spPr bwMode="auto">
          <a:xfrm>
            <a:off x="6938963" y="3836988"/>
            <a:ext cx="41275" cy="38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7" name="AutoShape 69"/>
          <p:cNvSpPr>
            <a:spLocks noChangeAspect="1" noChangeArrowheads="1"/>
          </p:cNvSpPr>
          <p:nvPr/>
        </p:nvSpPr>
        <p:spPr bwMode="auto">
          <a:xfrm>
            <a:off x="6938963" y="3910013"/>
            <a:ext cx="114300" cy="19050"/>
          </a:xfrm>
          <a:prstGeom prst="roundRect">
            <a:avLst>
              <a:gd name="adj" fmla="val 36366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8" name="AutoShape 70"/>
          <p:cNvSpPr>
            <a:spLocks noChangeAspect="1" noChangeArrowheads="1"/>
          </p:cNvSpPr>
          <p:nvPr/>
        </p:nvSpPr>
        <p:spPr bwMode="auto">
          <a:xfrm>
            <a:off x="7075488" y="3910013"/>
            <a:ext cx="114300" cy="19050"/>
          </a:xfrm>
          <a:prstGeom prst="roundRect">
            <a:avLst>
              <a:gd name="adj" fmla="val 36366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59" name="Freeform 71"/>
          <p:cNvSpPr>
            <a:spLocks/>
          </p:cNvSpPr>
          <p:nvPr/>
        </p:nvSpPr>
        <p:spPr bwMode="auto">
          <a:xfrm rot="-303698">
            <a:off x="3778250" y="2701925"/>
            <a:ext cx="2295525" cy="750888"/>
          </a:xfrm>
          <a:custGeom>
            <a:avLst/>
            <a:gdLst/>
            <a:ahLst/>
            <a:cxnLst>
              <a:cxn ang="0">
                <a:pos x="1814" y="0"/>
              </a:cxn>
              <a:cxn ang="0">
                <a:pos x="1523" y="149"/>
              </a:cxn>
              <a:cxn ang="0">
                <a:pos x="1262" y="186"/>
              </a:cxn>
              <a:cxn ang="0">
                <a:pos x="973" y="249"/>
              </a:cxn>
              <a:cxn ang="0">
                <a:pos x="389" y="274"/>
              </a:cxn>
              <a:cxn ang="0">
                <a:pos x="0" y="256"/>
              </a:cxn>
            </a:cxnLst>
            <a:rect l="0" t="0" r="r" b="b"/>
            <a:pathLst>
              <a:path w="1814" h="275">
                <a:moveTo>
                  <a:pt x="1814" y="0"/>
                </a:moveTo>
                <a:cubicBezTo>
                  <a:pt x="1767" y="25"/>
                  <a:pt x="1614" y="118"/>
                  <a:pt x="1523" y="149"/>
                </a:cubicBezTo>
                <a:cubicBezTo>
                  <a:pt x="1431" y="180"/>
                  <a:pt x="1354" y="169"/>
                  <a:pt x="1262" y="186"/>
                </a:cubicBezTo>
                <a:cubicBezTo>
                  <a:pt x="1170" y="203"/>
                  <a:pt x="1118" y="234"/>
                  <a:pt x="973" y="249"/>
                </a:cubicBezTo>
                <a:cubicBezTo>
                  <a:pt x="828" y="264"/>
                  <a:pt x="551" y="273"/>
                  <a:pt x="389" y="274"/>
                </a:cubicBezTo>
                <a:cubicBezTo>
                  <a:pt x="227" y="275"/>
                  <a:pt x="81" y="260"/>
                  <a:pt x="0" y="25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0" name="Freeform 72"/>
          <p:cNvSpPr>
            <a:spLocks/>
          </p:cNvSpPr>
          <p:nvPr/>
        </p:nvSpPr>
        <p:spPr bwMode="auto">
          <a:xfrm>
            <a:off x="3829050" y="3738563"/>
            <a:ext cx="2592388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7" y="50"/>
              </a:cxn>
              <a:cxn ang="0">
                <a:pos x="1362" y="239"/>
              </a:cxn>
              <a:cxn ang="0">
                <a:pos x="1897" y="618"/>
              </a:cxn>
            </a:cxnLst>
            <a:rect l="0" t="0" r="r" b="b"/>
            <a:pathLst>
              <a:path w="1897" h="618">
                <a:moveTo>
                  <a:pt x="0" y="0"/>
                </a:moveTo>
                <a:cubicBezTo>
                  <a:pt x="123" y="8"/>
                  <a:pt x="510" y="10"/>
                  <a:pt x="737" y="50"/>
                </a:cubicBezTo>
                <a:cubicBezTo>
                  <a:pt x="964" y="90"/>
                  <a:pt x="1169" y="144"/>
                  <a:pt x="1362" y="239"/>
                </a:cubicBezTo>
                <a:cubicBezTo>
                  <a:pt x="1555" y="334"/>
                  <a:pt x="1786" y="539"/>
                  <a:pt x="1897" y="61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1" name="Text Box 73"/>
          <p:cNvSpPr txBox="1">
            <a:spLocks noChangeArrowheads="1"/>
          </p:cNvSpPr>
          <p:nvPr/>
        </p:nvSpPr>
        <p:spPr bwMode="auto">
          <a:xfrm>
            <a:off x="6637338" y="4627563"/>
            <a:ext cx="218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Web application</a:t>
            </a:r>
          </a:p>
        </p:txBody>
      </p:sp>
      <p:sp>
        <p:nvSpPr>
          <p:cNvPr id="1113162" name="AutoShape 74"/>
          <p:cNvSpPr>
            <a:spLocks noChangeAspect="1" noChangeArrowheads="1"/>
          </p:cNvSpPr>
          <p:nvPr/>
        </p:nvSpPr>
        <p:spPr bwMode="auto">
          <a:xfrm>
            <a:off x="8074025" y="2060575"/>
            <a:ext cx="569913" cy="51276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113163" name="AutoShape 75"/>
          <p:cNvSpPr>
            <a:spLocks noChangeAspect="1" noChangeArrowheads="1"/>
          </p:cNvSpPr>
          <p:nvPr/>
        </p:nvSpPr>
        <p:spPr bwMode="auto">
          <a:xfrm>
            <a:off x="8362950" y="1700213"/>
            <a:ext cx="385763" cy="27940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113164" name="tower"/>
          <p:cNvSpPr>
            <a:spLocks noChangeAspect="1" noEditPoints="1" noChangeArrowheads="1"/>
          </p:cNvSpPr>
          <p:nvPr/>
        </p:nvSpPr>
        <p:spPr bwMode="auto">
          <a:xfrm>
            <a:off x="5465763" y="4573588"/>
            <a:ext cx="363537" cy="71596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5" name="tower"/>
          <p:cNvSpPr>
            <a:spLocks noChangeAspect="1" noEditPoints="1" noChangeArrowheads="1"/>
          </p:cNvSpPr>
          <p:nvPr/>
        </p:nvSpPr>
        <p:spPr bwMode="auto">
          <a:xfrm>
            <a:off x="5727700" y="4573588"/>
            <a:ext cx="355600" cy="71596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6" name="AutoShape 78"/>
          <p:cNvSpPr>
            <a:spLocks noChangeAspect="1" noChangeArrowheads="1"/>
          </p:cNvSpPr>
          <p:nvPr/>
        </p:nvSpPr>
        <p:spPr bwMode="auto">
          <a:xfrm>
            <a:off x="6072188" y="1452563"/>
            <a:ext cx="1903412" cy="1400175"/>
          </a:xfrm>
          <a:prstGeom prst="roundRect">
            <a:avLst>
              <a:gd name="adj" fmla="val 37370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113167" name="Freeform 79"/>
          <p:cNvSpPr>
            <a:spLocks/>
          </p:cNvSpPr>
          <p:nvPr/>
        </p:nvSpPr>
        <p:spPr bwMode="auto">
          <a:xfrm rot="-1043073">
            <a:off x="6837363" y="2276475"/>
            <a:ext cx="620712" cy="11271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0"/>
              </a:cxn>
              <a:cxn ang="0">
                <a:pos x="36" y="15"/>
              </a:cxn>
              <a:cxn ang="0">
                <a:pos x="79" y="3"/>
              </a:cxn>
            </a:cxnLst>
            <a:rect l="0" t="0" r="r" b="b"/>
            <a:pathLst>
              <a:path w="79" h="16">
                <a:moveTo>
                  <a:pt x="0" y="16"/>
                </a:moveTo>
                <a:lnTo>
                  <a:pt x="48" y="0"/>
                </a:lnTo>
                <a:lnTo>
                  <a:pt x="36" y="15"/>
                </a:lnTo>
                <a:lnTo>
                  <a:pt x="79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8" name="Freeform 80"/>
          <p:cNvSpPr>
            <a:spLocks/>
          </p:cNvSpPr>
          <p:nvPr/>
        </p:nvSpPr>
        <p:spPr bwMode="auto">
          <a:xfrm rot="2586303">
            <a:off x="6415088" y="2136775"/>
            <a:ext cx="215900" cy="666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0"/>
              </a:cxn>
              <a:cxn ang="0">
                <a:pos x="36" y="15"/>
              </a:cxn>
              <a:cxn ang="0">
                <a:pos x="79" y="3"/>
              </a:cxn>
            </a:cxnLst>
            <a:rect l="0" t="0" r="r" b="b"/>
            <a:pathLst>
              <a:path w="79" h="16">
                <a:moveTo>
                  <a:pt x="0" y="16"/>
                </a:moveTo>
                <a:lnTo>
                  <a:pt x="48" y="0"/>
                </a:lnTo>
                <a:lnTo>
                  <a:pt x="36" y="15"/>
                </a:lnTo>
                <a:lnTo>
                  <a:pt x="79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69" name="Freeform 81"/>
          <p:cNvSpPr>
            <a:spLocks/>
          </p:cNvSpPr>
          <p:nvPr/>
        </p:nvSpPr>
        <p:spPr bwMode="auto">
          <a:xfrm rot="-2978555">
            <a:off x="6661150" y="1951038"/>
            <a:ext cx="288925" cy="889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0"/>
              </a:cxn>
              <a:cxn ang="0">
                <a:pos x="36" y="15"/>
              </a:cxn>
              <a:cxn ang="0">
                <a:pos x="79" y="3"/>
              </a:cxn>
            </a:cxnLst>
            <a:rect l="0" t="0" r="r" b="b"/>
            <a:pathLst>
              <a:path w="79" h="16">
                <a:moveTo>
                  <a:pt x="0" y="16"/>
                </a:moveTo>
                <a:lnTo>
                  <a:pt x="48" y="0"/>
                </a:lnTo>
                <a:lnTo>
                  <a:pt x="36" y="15"/>
                </a:lnTo>
                <a:lnTo>
                  <a:pt x="79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70" name="Text Box 82"/>
          <p:cNvSpPr txBox="1">
            <a:spLocks noChangeArrowheads="1"/>
          </p:cNvSpPr>
          <p:nvPr/>
        </p:nvSpPr>
        <p:spPr bwMode="auto">
          <a:xfrm>
            <a:off x="5219700" y="52943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Database</a:t>
            </a:r>
          </a:p>
        </p:txBody>
      </p:sp>
      <p:sp>
        <p:nvSpPr>
          <p:cNvPr id="1113171" name="Text Box 83"/>
          <p:cNvSpPr txBox="1">
            <a:spLocks noChangeArrowheads="1"/>
          </p:cNvSpPr>
          <p:nvPr/>
        </p:nvSpPr>
        <p:spPr bwMode="auto">
          <a:xfrm>
            <a:off x="6180138" y="1052513"/>
            <a:ext cx="2182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Field Server</a:t>
            </a:r>
          </a:p>
        </p:txBody>
      </p:sp>
      <p:sp>
        <p:nvSpPr>
          <p:cNvPr id="1113172" name="AutoShape 84"/>
          <p:cNvSpPr>
            <a:spLocks noChangeAspect="1" noChangeArrowheads="1"/>
          </p:cNvSpPr>
          <p:nvPr/>
        </p:nvSpPr>
        <p:spPr bwMode="auto">
          <a:xfrm>
            <a:off x="2524125" y="1484313"/>
            <a:ext cx="1508125" cy="1223962"/>
          </a:xfrm>
          <a:prstGeom prst="roundRect">
            <a:avLst>
              <a:gd name="adj" fmla="val 26458"/>
            </a:avLst>
          </a:prstGeom>
          <a:solidFill>
            <a:srgbClr val="CCCCFF">
              <a:alpha val="60001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pic>
        <p:nvPicPr>
          <p:cNvPr id="1113173" name="Picture 85" descr="_image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8188" y="1771650"/>
            <a:ext cx="795337" cy="795338"/>
          </a:xfrm>
          <a:prstGeom prst="rect">
            <a:avLst/>
          </a:prstGeom>
          <a:noFill/>
        </p:spPr>
      </p:pic>
      <p:pic>
        <p:nvPicPr>
          <p:cNvPr id="1113174" name="Picture 86" descr="_image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1925" y="2060575"/>
            <a:ext cx="647700" cy="647700"/>
          </a:xfrm>
          <a:prstGeom prst="rect">
            <a:avLst/>
          </a:prstGeom>
          <a:noFill/>
        </p:spPr>
      </p:pic>
      <p:pic>
        <p:nvPicPr>
          <p:cNvPr id="1113175" name="Picture 87" descr="_image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7825" y="1555750"/>
            <a:ext cx="430213" cy="430213"/>
          </a:xfrm>
          <a:prstGeom prst="rect">
            <a:avLst/>
          </a:prstGeom>
          <a:noFill/>
        </p:spPr>
      </p:pic>
      <p:pic>
        <p:nvPicPr>
          <p:cNvPr id="1113176" name="Picture 88" descr="_image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563" y="1844675"/>
            <a:ext cx="430212" cy="430213"/>
          </a:xfrm>
          <a:prstGeom prst="rect">
            <a:avLst/>
          </a:prstGeom>
          <a:noFill/>
        </p:spPr>
      </p:pic>
      <p:sp>
        <p:nvSpPr>
          <p:cNvPr id="1113177" name="Text Box 89"/>
          <p:cNvSpPr txBox="1">
            <a:spLocks noChangeArrowheads="1"/>
          </p:cNvSpPr>
          <p:nvPr/>
        </p:nvSpPr>
        <p:spPr bwMode="auto">
          <a:xfrm>
            <a:off x="2928938" y="10525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</a:rPr>
              <a:t>User</a:t>
            </a:r>
            <a:endParaRPr lang="en-US" altLang="ja-JP" sz="1800" dirty="0">
              <a:latin typeface="Arial" pitchFamily="34" charset="0"/>
            </a:endParaRPr>
          </a:p>
        </p:txBody>
      </p:sp>
      <p:sp>
        <p:nvSpPr>
          <p:cNvPr id="1113178" name="AutoShape 90"/>
          <p:cNvSpPr>
            <a:spLocks noChangeArrowheads="1"/>
          </p:cNvSpPr>
          <p:nvPr/>
        </p:nvSpPr>
        <p:spPr bwMode="auto">
          <a:xfrm>
            <a:off x="4211638" y="1773238"/>
            <a:ext cx="1728787" cy="215900"/>
          </a:xfrm>
          <a:prstGeom prst="rightArrow">
            <a:avLst>
              <a:gd name="adj1" fmla="val 41176"/>
              <a:gd name="adj2" fmla="val 10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3179" name="AutoShape 91"/>
          <p:cNvSpPr>
            <a:spLocks noChangeArrowheads="1"/>
          </p:cNvSpPr>
          <p:nvPr/>
        </p:nvSpPr>
        <p:spPr bwMode="auto">
          <a:xfrm rot="10800000">
            <a:off x="4140200" y="1989138"/>
            <a:ext cx="1728788" cy="215900"/>
          </a:xfrm>
          <a:prstGeom prst="rightArrow">
            <a:avLst>
              <a:gd name="adj1" fmla="val 41176"/>
              <a:gd name="adj2" fmla="val 10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3180" name="computr3"/>
          <p:cNvSpPr>
            <a:spLocks noEditPoints="1" noChangeArrowheads="1"/>
          </p:cNvSpPr>
          <p:nvPr/>
        </p:nvSpPr>
        <p:spPr bwMode="auto">
          <a:xfrm flipH="1">
            <a:off x="2081213" y="2957513"/>
            <a:ext cx="1698625" cy="126365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181" name="Text Box 93"/>
          <p:cNvSpPr txBox="1">
            <a:spLocks noChangeArrowheads="1"/>
          </p:cNvSpPr>
          <p:nvPr/>
        </p:nvSpPr>
        <p:spPr bwMode="auto">
          <a:xfrm>
            <a:off x="2268538" y="3141663"/>
            <a:ext cx="1584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Arial" pitchFamily="34" charset="0"/>
              </a:rPr>
              <a:t>Agent</a:t>
            </a:r>
          </a:p>
          <a:p>
            <a:pPr algn="ctr"/>
            <a:r>
              <a:rPr lang="en-US" altLang="ja-JP" sz="2800" b="1">
                <a:latin typeface="Arial" pitchFamily="34" charset="0"/>
              </a:rPr>
              <a:t>System</a:t>
            </a:r>
          </a:p>
        </p:txBody>
      </p:sp>
      <p:sp>
        <p:nvSpPr>
          <p:cNvPr id="1113182" name="AutoShape 94"/>
          <p:cNvSpPr>
            <a:spLocks noChangeArrowheads="1"/>
          </p:cNvSpPr>
          <p:nvPr/>
        </p:nvSpPr>
        <p:spPr bwMode="auto">
          <a:xfrm>
            <a:off x="1763713" y="2492375"/>
            <a:ext cx="504825" cy="1081088"/>
          </a:xfrm>
          <a:prstGeom prst="curvedRightArrow">
            <a:avLst>
              <a:gd name="adj1" fmla="val 23586"/>
              <a:gd name="adj2" fmla="val 7018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3183" name="AutoShape 95"/>
          <p:cNvSpPr>
            <a:spLocks noChangeAspect="1" noChangeArrowheads="1" noTextEdit="1"/>
          </p:cNvSpPr>
          <p:nvPr/>
        </p:nvSpPr>
        <p:spPr bwMode="auto">
          <a:xfrm>
            <a:off x="4210050" y="2786063"/>
            <a:ext cx="16573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4211638" y="2833688"/>
            <a:ext cx="1641475" cy="1458912"/>
            <a:chOff x="2778" y="1895"/>
            <a:chExt cx="909" cy="808"/>
          </a:xfrm>
        </p:grpSpPr>
        <p:sp>
          <p:nvSpPr>
            <p:cNvPr id="1113185" name="Freeform 97"/>
            <p:cNvSpPr>
              <a:spLocks/>
            </p:cNvSpPr>
            <p:nvPr/>
          </p:nvSpPr>
          <p:spPr bwMode="auto">
            <a:xfrm>
              <a:off x="2787" y="1902"/>
              <a:ext cx="879" cy="788"/>
            </a:xfrm>
            <a:custGeom>
              <a:avLst/>
              <a:gdLst/>
              <a:ahLst/>
              <a:cxnLst>
                <a:cxn ang="0">
                  <a:pos x="553" y="166"/>
                </a:cxn>
                <a:cxn ang="0">
                  <a:pos x="258" y="492"/>
                </a:cxn>
                <a:cxn ang="0">
                  <a:pos x="74" y="779"/>
                </a:cxn>
                <a:cxn ang="0">
                  <a:pos x="13" y="1051"/>
                </a:cxn>
                <a:cxn ang="0">
                  <a:pos x="0" y="1345"/>
                </a:cxn>
                <a:cxn ang="0">
                  <a:pos x="117" y="1676"/>
                </a:cxn>
                <a:cxn ang="0">
                  <a:pos x="351" y="1972"/>
                </a:cxn>
                <a:cxn ang="0">
                  <a:pos x="626" y="2206"/>
                </a:cxn>
                <a:cxn ang="0">
                  <a:pos x="1068" y="2340"/>
                </a:cxn>
                <a:cxn ang="0">
                  <a:pos x="1424" y="2364"/>
                </a:cxn>
                <a:cxn ang="0">
                  <a:pos x="1879" y="2267"/>
                </a:cxn>
                <a:cxn ang="0">
                  <a:pos x="2290" y="2033"/>
                </a:cxn>
                <a:cxn ang="0">
                  <a:pos x="2523" y="1756"/>
                </a:cxn>
                <a:cxn ang="0">
                  <a:pos x="2638" y="1370"/>
                </a:cxn>
                <a:cxn ang="0">
                  <a:pos x="2638" y="971"/>
                </a:cxn>
                <a:cxn ang="0">
                  <a:pos x="2553" y="657"/>
                </a:cxn>
                <a:cxn ang="0">
                  <a:pos x="2344" y="399"/>
                </a:cxn>
                <a:cxn ang="0">
                  <a:pos x="2100" y="215"/>
                </a:cxn>
                <a:cxn ang="0">
                  <a:pos x="1866" y="117"/>
                </a:cxn>
                <a:cxn ang="0">
                  <a:pos x="1633" y="49"/>
                </a:cxn>
                <a:cxn ang="0">
                  <a:pos x="1345" y="12"/>
                </a:cxn>
                <a:cxn ang="0">
                  <a:pos x="1154" y="0"/>
                </a:cxn>
                <a:cxn ang="0">
                  <a:pos x="872" y="55"/>
                </a:cxn>
                <a:cxn ang="0">
                  <a:pos x="553" y="166"/>
                </a:cxn>
                <a:cxn ang="0">
                  <a:pos x="553" y="166"/>
                </a:cxn>
              </a:cxnLst>
              <a:rect l="0" t="0" r="r" b="b"/>
              <a:pathLst>
                <a:path w="2638" h="2364">
                  <a:moveTo>
                    <a:pt x="553" y="166"/>
                  </a:moveTo>
                  <a:lnTo>
                    <a:pt x="258" y="492"/>
                  </a:lnTo>
                  <a:lnTo>
                    <a:pt x="74" y="779"/>
                  </a:lnTo>
                  <a:lnTo>
                    <a:pt x="13" y="1051"/>
                  </a:lnTo>
                  <a:lnTo>
                    <a:pt x="0" y="1345"/>
                  </a:lnTo>
                  <a:lnTo>
                    <a:pt x="117" y="1676"/>
                  </a:lnTo>
                  <a:lnTo>
                    <a:pt x="351" y="1972"/>
                  </a:lnTo>
                  <a:lnTo>
                    <a:pt x="626" y="2206"/>
                  </a:lnTo>
                  <a:lnTo>
                    <a:pt x="1068" y="2340"/>
                  </a:lnTo>
                  <a:lnTo>
                    <a:pt x="1424" y="2364"/>
                  </a:lnTo>
                  <a:lnTo>
                    <a:pt x="1879" y="2267"/>
                  </a:lnTo>
                  <a:lnTo>
                    <a:pt x="2290" y="2033"/>
                  </a:lnTo>
                  <a:lnTo>
                    <a:pt x="2523" y="1756"/>
                  </a:lnTo>
                  <a:lnTo>
                    <a:pt x="2638" y="1370"/>
                  </a:lnTo>
                  <a:lnTo>
                    <a:pt x="2638" y="971"/>
                  </a:lnTo>
                  <a:lnTo>
                    <a:pt x="2553" y="657"/>
                  </a:lnTo>
                  <a:lnTo>
                    <a:pt x="2344" y="399"/>
                  </a:lnTo>
                  <a:lnTo>
                    <a:pt x="2100" y="215"/>
                  </a:lnTo>
                  <a:lnTo>
                    <a:pt x="1866" y="117"/>
                  </a:lnTo>
                  <a:lnTo>
                    <a:pt x="1633" y="49"/>
                  </a:lnTo>
                  <a:lnTo>
                    <a:pt x="1345" y="12"/>
                  </a:lnTo>
                  <a:lnTo>
                    <a:pt x="1154" y="0"/>
                  </a:lnTo>
                  <a:lnTo>
                    <a:pt x="872" y="55"/>
                  </a:lnTo>
                  <a:lnTo>
                    <a:pt x="553" y="166"/>
                  </a:lnTo>
                  <a:lnTo>
                    <a:pt x="553" y="166"/>
                  </a:lnTo>
                  <a:close/>
                </a:path>
              </a:pathLst>
            </a:custGeom>
            <a:solidFill>
              <a:srgbClr val="B2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86" name="Freeform 98"/>
            <p:cNvSpPr>
              <a:spLocks/>
            </p:cNvSpPr>
            <p:nvPr/>
          </p:nvSpPr>
          <p:spPr bwMode="auto">
            <a:xfrm>
              <a:off x="3172" y="1950"/>
              <a:ext cx="379" cy="476"/>
            </a:xfrm>
            <a:custGeom>
              <a:avLst/>
              <a:gdLst/>
              <a:ahLst/>
              <a:cxnLst>
                <a:cxn ang="0">
                  <a:pos x="636" y="91"/>
                </a:cxn>
                <a:cxn ang="0">
                  <a:pos x="475" y="33"/>
                </a:cxn>
                <a:cxn ang="0">
                  <a:pos x="289" y="0"/>
                </a:cxn>
                <a:cxn ang="0">
                  <a:pos x="115" y="14"/>
                </a:cxn>
                <a:cxn ang="0">
                  <a:pos x="0" y="91"/>
                </a:cxn>
                <a:cxn ang="0">
                  <a:pos x="19" y="220"/>
                </a:cxn>
                <a:cxn ang="0">
                  <a:pos x="166" y="329"/>
                </a:cxn>
                <a:cxn ang="0">
                  <a:pos x="399" y="444"/>
                </a:cxn>
                <a:cxn ang="0">
                  <a:pos x="622" y="618"/>
                </a:cxn>
                <a:cxn ang="0">
                  <a:pos x="822" y="817"/>
                </a:cxn>
                <a:cxn ang="0">
                  <a:pos x="932" y="1011"/>
                </a:cxn>
                <a:cxn ang="0">
                  <a:pos x="963" y="1166"/>
                </a:cxn>
                <a:cxn ang="0">
                  <a:pos x="958" y="1333"/>
                </a:cxn>
                <a:cxn ang="0">
                  <a:pos x="939" y="1403"/>
                </a:cxn>
                <a:cxn ang="0">
                  <a:pos x="1015" y="1429"/>
                </a:cxn>
                <a:cxn ang="0">
                  <a:pos x="1092" y="1333"/>
                </a:cxn>
                <a:cxn ang="0">
                  <a:pos x="1137" y="1171"/>
                </a:cxn>
                <a:cxn ang="0">
                  <a:pos x="1137" y="1023"/>
                </a:cxn>
                <a:cxn ang="0">
                  <a:pos x="1106" y="772"/>
                </a:cxn>
                <a:cxn ang="0">
                  <a:pos x="963" y="444"/>
                </a:cxn>
                <a:cxn ang="0">
                  <a:pos x="784" y="213"/>
                </a:cxn>
                <a:cxn ang="0">
                  <a:pos x="636" y="91"/>
                </a:cxn>
                <a:cxn ang="0">
                  <a:pos x="636" y="91"/>
                </a:cxn>
              </a:cxnLst>
              <a:rect l="0" t="0" r="r" b="b"/>
              <a:pathLst>
                <a:path w="1137" h="1429">
                  <a:moveTo>
                    <a:pt x="636" y="91"/>
                  </a:moveTo>
                  <a:lnTo>
                    <a:pt x="475" y="33"/>
                  </a:lnTo>
                  <a:lnTo>
                    <a:pt x="289" y="0"/>
                  </a:lnTo>
                  <a:lnTo>
                    <a:pt x="115" y="14"/>
                  </a:lnTo>
                  <a:lnTo>
                    <a:pt x="0" y="91"/>
                  </a:lnTo>
                  <a:lnTo>
                    <a:pt x="19" y="220"/>
                  </a:lnTo>
                  <a:lnTo>
                    <a:pt x="166" y="329"/>
                  </a:lnTo>
                  <a:lnTo>
                    <a:pt x="399" y="444"/>
                  </a:lnTo>
                  <a:lnTo>
                    <a:pt x="622" y="618"/>
                  </a:lnTo>
                  <a:lnTo>
                    <a:pt x="822" y="817"/>
                  </a:lnTo>
                  <a:lnTo>
                    <a:pt x="932" y="1011"/>
                  </a:lnTo>
                  <a:lnTo>
                    <a:pt x="963" y="1166"/>
                  </a:lnTo>
                  <a:lnTo>
                    <a:pt x="958" y="1333"/>
                  </a:lnTo>
                  <a:lnTo>
                    <a:pt x="939" y="1403"/>
                  </a:lnTo>
                  <a:lnTo>
                    <a:pt x="1015" y="1429"/>
                  </a:lnTo>
                  <a:lnTo>
                    <a:pt x="1092" y="1333"/>
                  </a:lnTo>
                  <a:lnTo>
                    <a:pt x="1137" y="1171"/>
                  </a:lnTo>
                  <a:lnTo>
                    <a:pt x="1137" y="1023"/>
                  </a:lnTo>
                  <a:lnTo>
                    <a:pt x="1106" y="772"/>
                  </a:lnTo>
                  <a:lnTo>
                    <a:pt x="963" y="444"/>
                  </a:lnTo>
                  <a:lnTo>
                    <a:pt x="784" y="213"/>
                  </a:lnTo>
                  <a:lnTo>
                    <a:pt x="636" y="91"/>
                  </a:lnTo>
                  <a:lnTo>
                    <a:pt x="636" y="91"/>
                  </a:lnTo>
                  <a:close/>
                </a:path>
              </a:pathLst>
            </a:custGeom>
            <a:solidFill>
              <a:srgbClr val="E9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87" name="Freeform 99"/>
            <p:cNvSpPr>
              <a:spLocks/>
            </p:cNvSpPr>
            <p:nvPr/>
          </p:nvSpPr>
          <p:spPr bwMode="auto">
            <a:xfrm>
              <a:off x="2786" y="1968"/>
              <a:ext cx="592" cy="719"/>
            </a:xfrm>
            <a:custGeom>
              <a:avLst/>
              <a:gdLst/>
              <a:ahLst/>
              <a:cxnLst>
                <a:cxn ang="0">
                  <a:pos x="578" y="0"/>
                </a:cxn>
                <a:cxn ang="0">
                  <a:pos x="522" y="85"/>
                </a:cxn>
                <a:cxn ang="0">
                  <a:pos x="529" y="209"/>
                </a:cxn>
                <a:cxn ang="0">
                  <a:pos x="647" y="336"/>
                </a:cxn>
                <a:cxn ang="0">
                  <a:pos x="940" y="460"/>
                </a:cxn>
                <a:cxn ang="0">
                  <a:pos x="1225" y="551"/>
                </a:cxn>
                <a:cxn ang="0">
                  <a:pos x="1414" y="663"/>
                </a:cxn>
                <a:cxn ang="0">
                  <a:pos x="1574" y="838"/>
                </a:cxn>
                <a:cxn ang="0">
                  <a:pos x="1665" y="1005"/>
                </a:cxn>
                <a:cxn ang="0">
                  <a:pos x="1728" y="1180"/>
                </a:cxn>
                <a:cxn ang="0">
                  <a:pos x="1776" y="1424"/>
                </a:cxn>
                <a:cxn ang="0">
                  <a:pos x="1776" y="1709"/>
                </a:cxn>
                <a:cxn ang="0">
                  <a:pos x="1728" y="1904"/>
                </a:cxn>
                <a:cxn ang="0">
                  <a:pos x="1637" y="2044"/>
                </a:cxn>
                <a:cxn ang="0">
                  <a:pos x="1470" y="2142"/>
                </a:cxn>
                <a:cxn ang="0">
                  <a:pos x="1232" y="2156"/>
                </a:cxn>
                <a:cxn ang="0">
                  <a:pos x="850" y="2086"/>
                </a:cxn>
                <a:cxn ang="0">
                  <a:pos x="529" y="1953"/>
                </a:cxn>
                <a:cxn ang="0">
                  <a:pos x="292" y="1751"/>
                </a:cxn>
                <a:cxn ang="0">
                  <a:pos x="105" y="1466"/>
                </a:cxn>
                <a:cxn ang="0">
                  <a:pos x="0" y="1047"/>
                </a:cxn>
                <a:cxn ang="0">
                  <a:pos x="49" y="698"/>
                </a:cxn>
                <a:cxn ang="0">
                  <a:pos x="152" y="405"/>
                </a:cxn>
                <a:cxn ang="0">
                  <a:pos x="320" y="182"/>
                </a:cxn>
                <a:cxn ang="0">
                  <a:pos x="578" y="0"/>
                </a:cxn>
                <a:cxn ang="0">
                  <a:pos x="578" y="0"/>
                </a:cxn>
              </a:cxnLst>
              <a:rect l="0" t="0" r="r" b="b"/>
              <a:pathLst>
                <a:path w="1776" h="2156">
                  <a:moveTo>
                    <a:pt x="578" y="0"/>
                  </a:moveTo>
                  <a:lnTo>
                    <a:pt x="522" y="85"/>
                  </a:lnTo>
                  <a:lnTo>
                    <a:pt x="529" y="209"/>
                  </a:lnTo>
                  <a:lnTo>
                    <a:pt x="647" y="336"/>
                  </a:lnTo>
                  <a:lnTo>
                    <a:pt x="940" y="460"/>
                  </a:lnTo>
                  <a:lnTo>
                    <a:pt x="1225" y="551"/>
                  </a:lnTo>
                  <a:lnTo>
                    <a:pt x="1414" y="663"/>
                  </a:lnTo>
                  <a:lnTo>
                    <a:pt x="1574" y="838"/>
                  </a:lnTo>
                  <a:lnTo>
                    <a:pt x="1665" y="1005"/>
                  </a:lnTo>
                  <a:lnTo>
                    <a:pt x="1728" y="1180"/>
                  </a:lnTo>
                  <a:lnTo>
                    <a:pt x="1776" y="1424"/>
                  </a:lnTo>
                  <a:lnTo>
                    <a:pt x="1776" y="1709"/>
                  </a:lnTo>
                  <a:lnTo>
                    <a:pt x="1728" y="1904"/>
                  </a:lnTo>
                  <a:lnTo>
                    <a:pt x="1637" y="2044"/>
                  </a:lnTo>
                  <a:lnTo>
                    <a:pt x="1470" y="2142"/>
                  </a:lnTo>
                  <a:lnTo>
                    <a:pt x="1232" y="2156"/>
                  </a:lnTo>
                  <a:lnTo>
                    <a:pt x="850" y="2086"/>
                  </a:lnTo>
                  <a:lnTo>
                    <a:pt x="529" y="1953"/>
                  </a:lnTo>
                  <a:lnTo>
                    <a:pt x="292" y="1751"/>
                  </a:lnTo>
                  <a:lnTo>
                    <a:pt x="105" y="1466"/>
                  </a:lnTo>
                  <a:lnTo>
                    <a:pt x="0" y="1047"/>
                  </a:lnTo>
                  <a:lnTo>
                    <a:pt x="49" y="698"/>
                  </a:lnTo>
                  <a:lnTo>
                    <a:pt x="152" y="405"/>
                  </a:lnTo>
                  <a:lnTo>
                    <a:pt x="320" y="182"/>
                  </a:lnTo>
                  <a:lnTo>
                    <a:pt x="57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8C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88" name="Freeform 100"/>
            <p:cNvSpPr>
              <a:spLocks/>
            </p:cNvSpPr>
            <p:nvPr/>
          </p:nvSpPr>
          <p:spPr bwMode="auto">
            <a:xfrm>
              <a:off x="3515" y="2004"/>
              <a:ext cx="156" cy="28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61" y="202"/>
                </a:cxn>
                <a:cxn ang="0">
                  <a:pos x="0" y="319"/>
                </a:cxn>
                <a:cxn ang="0">
                  <a:pos x="110" y="411"/>
                </a:cxn>
                <a:cxn ang="0">
                  <a:pos x="295" y="632"/>
                </a:cxn>
                <a:cxn ang="0">
                  <a:pos x="282" y="749"/>
                </a:cxn>
                <a:cxn ang="0">
                  <a:pos x="467" y="854"/>
                </a:cxn>
                <a:cxn ang="0">
                  <a:pos x="392" y="448"/>
                </a:cxn>
                <a:cxn ang="0">
                  <a:pos x="239" y="17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467" h="854">
                  <a:moveTo>
                    <a:pt x="18" y="0"/>
                  </a:moveTo>
                  <a:lnTo>
                    <a:pt x="61" y="202"/>
                  </a:lnTo>
                  <a:lnTo>
                    <a:pt x="0" y="319"/>
                  </a:lnTo>
                  <a:lnTo>
                    <a:pt x="110" y="411"/>
                  </a:lnTo>
                  <a:lnTo>
                    <a:pt x="295" y="632"/>
                  </a:lnTo>
                  <a:lnTo>
                    <a:pt x="282" y="749"/>
                  </a:lnTo>
                  <a:lnTo>
                    <a:pt x="467" y="854"/>
                  </a:lnTo>
                  <a:lnTo>
                    <a:pt x="392" y="448"/>
                  </a:lnTo>
                  <a:lnTo>
                    <a:pt x="239" y="17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D9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89" name="Freeform 101"/>
            <p:cNvSpPr>
              <a:spLocks/>
            </p:cNvSpPr>
            <p:nvPr/>
          </p:nvSpPr>
          <p:spPr bwMode="auto">
            <a:xfrm>
              <a:off x="2816" y="2381"/>
              <a:ext cx="104" cy="196"/>
            </a:xfrm>
            <a:custGeom>
              <a:avLst/>
              <a:gdLst/>
              <a:ahLst/>
              <a:cxnLst>
                <a:cxn ang="0">
                  <a:pos x="0" y="234"/>
                </a:cxn>
                <a:cxn ang="0">
                  <a:pos x="196" y="0"/>
                </a:cxn>
                <a:cxn ang="0">
                  <a:pos x="202" y="258"/>
                </a:cxn>
                <a:cxn ang="0">
                  <a:pos x="307" y="283"/>
                </a:cxn>
                <a:cxn ang="0">
                  <a:pos x="312" y="589"/>
                </a:cxn>
                <a:cxn ang="0">
                  <a:pos x="110" y="418"/>
                </a:cxn>
                <a:cxn ang="0">
                  <a:pos x="0" y="234"/>
                </a:cxn>
                <a:cxn ang="0">
                  <a:pos x="0" y="234"/>
                </a:cxn>
              </a:cxnLst>
              <a:rect l="0" t="0" r="r" b="b"/>
              <a:pathLst>
                <a:path w="312" h="589">
                  <a:moveTo>
                    <a:pt x="0" y="234"/>
                  </a:moveTo>
                  <a:lnTo>
                    <a:pt x="196" y="0"/>
                  </a:lnTo>
                  <a:lnTo>
                    <a:pt x="202" y="258"/>
                  </a:lnTo>
                  <a:lnTo>
                    <a:pt x="307" y="283"/>
                  </a:lnTo>
                  <a:lnTo>
                    <a:pt x="312" y="589"/>
                  </a:lnTo>
                  <a:lnTo>
                    <a:pt x="110" y="418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0" name="Freeform 102"/>
            <p:cNvSpPr>
              <a:spLocks/>
            </p:cNvSpPr>
            <p:nvPr/>
          </p:nvSpPr>
          <p:spPr bwMode="auto">
            <a:xfrm>
              <a:off x="3531" y="2260"/>
              <a:ext cx="135" cy="265"/>
            </a:xfrm>
            <a:custGeom>
              <a:avLst/>
              <a:gdLst/>
              <a:ahLst/>
              <a:cxnLst>
                <a:cxn ang="0">
                  <a:pos x="178" y="793"/>
                </a:cxn>
                <a:cxn ang="0">
                  <a:pos x="185" y="626"/>
                </a:cxn>
                <a:cxn ang="0">
                  <a:pos x="117" y="504"/>
                </a:cxn>
                <a:cxn ang="0">
                  <a:pos x="0" y="380"/>
                </a:cxn>
                <a:cxn ang="0">
                  <a:pos x="24" y="68"/>
                </a:cxn>
                <a:cxn ang="0">
                  <a:pos x="214" y="0"/>
                </a:cxn>
                <a:cxn ang="0">
                  <a:pos x="392" y="12"/>
                </a:cxn>
                <a:cxn ang="0">
                  <a:pos x="404" y="270"/>
                </a:cxn>
                <a:cxn ang="0">
                  <a:pos x="331" y="565"/>
                </a:cxn>
                <a:cxn ang="0">
                  <a:pos x="178" y="793"/>
                </a:cxn>
                <a:cxn ang="0">
                  <a:pos x="178" y="793"/>
                </a:cxn>
              </a:cxnLst>
              <a:rect l="0" t="0" r="r" b="b"/>
              <a:pathLst>
                <a:path w="404" h="793">
                  <a:moveTo>
                    <a:pt x="178" y="793"/>
                  </a:moveTo>
                  <a:lnTo>
                    <a:pt x="185" y="626"/>
                  </a:lnTo>
                  <a:lnTo>
                    <a:pt x="117" y="504"/>
                  </a:lnTo>
                  <a:lnTo>
                    <a:pt x="0" y="380"/>
                  </a:lnTo>
                  <a:lnTo>
                    <a:pt x="24" y="68"/>
                  </a:lnTo>
                  <a:lnTo>
                    <a:pt x="214" y="0"/>
                  </a:lnTo>
                  <a:lnTo>
                    <a:pt x="392" y="12"/>
                  </a:lnTo>
                  <a:lnTo>
                    <a:pt x="404" y="270"/>
                  </a:lnTo>
                  <a:lnTo>
                    <a:pt x="331" y="565"/>
                  </a:lnTo>
                  <a:lnTo>
                    <a:pt x="178" y="793"/>
                  </a:lnTo>
                  <a:lnTo>
                    <a:pt x="178" y="793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1" name="Freeform 103"/>
            <p:cNvSpPr>
              <a:spLocks/>
            </p:cNvSpPr>
            <p:nvPr/>
          </p:nvSpPr>
          <p:spPr bwMode="auto">
            <a:xfrm>
              <a:off x="3136" y="2629"/>
              <a:ext cx="252" cy="6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222" y="61"/>
                </a:cxn>
                <a:cxn ang="0">
                  <a:pos x="455" y="42"/>
                </a:cxn>
                <a:cxn ang="0">
                  <a:pos x="756" y="0"/>
                </a:cxn>
                <a:cxn ang="0">
                  <a:pos x="720" y="110"/>
                </a:cxn>
                <a:cxn ang="0">
                  <a:pos x="437" y="171"/>
                </a:cxn>
                <a:cxn ang="0">
                  <a:pos x="185" y="190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756" h="190">
                  <a:moveTo>
                    <a:pt x="0" y="147"/>
                  </a:moveTo>
                  <a:lnTo>
                    <a:pt x="222" y="61"/>
                  </a:lnTo>
                  <a:lnTo>
                    <a:pt x="455" y="42"/>
                  </a:lnTo>
                  <a:lnTo>
                    <a:pt x="756" y="0"/>
                  </a:lnTo>
                  <a:lnTo>
                    <a:pt x="720" y="110"/>
                  </a:lnTo>
                  <a:lnTo>
                    <a:pt x="437" y="171"/>
                  </a:lnTo>
                  <a:lnTo>
                    <a:pt x="185" y="19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2" name="Freeform 104"/>
            <p:cNvSpPr>
              <a:spLocks/>
            </p:cNvSpPr>
            <p:nvPr/>
          </p:nvSpPr>
          <p:spPr bwMode="auto">
            <a:xfrm>
              <a:off x="2787" y="2162"/>
              <a:ext cx="65" cy="131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197" y="80"/>
                </a:cxn>
                <a:cxn ang="0">
                  <a:pos x="148" y="302"/>
                </a:cxn>
                <a:cxn ang="0">
                  <a:pos x="0" y="394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197" h="394">
                  <a:moveTo>
                    <a:pt x="93" y="0"/>
                  </a:moveTo>
                  <a:lnTo>
                    <a:pt x="197" y="80"/>
                  </a:lnTo>
                  <a:lnTo>
                    <a:pt x="148" y="302"/>
                  </a:lnTo>
                  <a:lnTo>
                    <a:pt x="0" y="394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3" name="Freeform 105"/>
            <p:cNvSpPr>
              <a:spLocks/>
            </p:cNvSpPr>
            <p:nvPr/>
          </p:nvSpPr>
          <p:spPr bwMode="auto">
            <a:xfrm>
              <a:off x="3153" y="2283"/>
              <a:ext cx="305" cy="348"/>
            </a:xfrm>
            <a:custGeom>
              <a:avLst/>
              <a:gdLst/>
              <a:ahLst/>
              <a:cxnLst>
                <a:cxn ang="0">
                  <a:pos x="251" y="995"/>
                </a:cxn>
                <a:cxn ang="0">
                  <a:pos x="190" y="749"/>
                </a:cxn>
                <a:cxn ang="0">
                  <a:pos x="207" y="601"/>
                </a:cxn>
                <a:cxn ang="0">
                  <a:pos x="0" y="455"/>
                </a:cxn>
                <a:cxn ang="0">
                  <a:pos x="29" y="307"/>
                </a:cxn>
                <a:cxn ang="0">
                  <a:pos x="66" y="183"/>
                </a:cxn>
                <a:cxn ang="0">
                  <a:pos x="282" y="79"/>
                </a:cxn>
                <a:cxn ang="0">
                  <a:pos x="533" y="0"/>
                </a:cxn>
                <a:cxn ang="0">
                  <a:pos x="693" y="12"/>
                </a:cxn>
                <a:cxn ang="0">
                  <a:pos x="901" y="92"/>
                </a:cxn>
                <a:cxn ang="0">
                  <a:pos x="913" y="270"/>
                </a:cxn>
                <a:cxn ang="0">
                  <a:pos x="871" y="571"/>
                </a:cxn>
                <a:cxn ang="0">
                  <a:pos x="723" y="620"/>
                </a:cxn>
                <a:cxn ang="0">
                  <a:pos x="655" y="620"/>
                </a:cxn>
                <a:cxn ang="0">
                  <a:pos x="496" y="700"/>
                </a:cxn>
                <a:cxn ang="0">
                  <a:pos x="435" y="822"/>
                </a:cxn>
                <a:cxn ang="0">
                  <a:pos x="411" y="921"/>
                </a:cxn>
                <a:cxn ang="0">
                  <a:pos x="270" y="1044"/>
                </a:cxn>
                <a:cxn ang="0">
                  <a:pos x="251" y="995"/>
                </a:cxn>
                <a:cxn ang="0">
                  <a:pos x="251" y="995"/>
                </a:cxn>
              </a:cxnLst>
              <a:rect l="0" t="0" r="r" b="b"/>
              <a:pathLst>
                <a:path w="913" h="1044">
                  <a:moveTo>
                    <a:pt x="251" y="995"/>
                  </a:moveTo>
                  <a:lnTo>
                    <a:pt x="190" y="749"/>
                  </a:lnTo>
                  <a:lnTo>
                    <a:pt x="207" y="601"/>
                  </a:lnTo>
                  <a:lnTo>
                    <a:pt x="0" y="455"/>
                  </a:lnTo>
                  <a:lnTo>
                    <a:pt x="29" y="307"/>
                  </a:lnTo>
                  <a:lnTo>
                    <a:pt x="66" y="183"/>
                  </a:lnTo>
                  <a:lnTo>
                    <a:pt x="282" y="79"/>
                  </a:lnTo>
                  <a:lnTo>
                    <a:pt x="533" y="0"/>
                  </a:lnTo>
                  <a:lnTo>
                    <a:pt x="693" y="12"/>
                  </a:lnTo>
                  <a:lnTo>
                    <a:pt x="901" y="92"/>
                  </a:lnTo>
                  <a:lnTo>
                    <a:pt x="913" y="270"/>
                  </a:lnTo>
                  <a:lnTo>
                    <a:pt x="871" y="571"/>
                  </a:lnTo>
                  <a:lnTo>
                    <a:pt x="723" y="620"/>
                  </a:lnTo>
                  <a:lnTo>
                    <a:pt x="655" y="620"/>
                  </a:lnTo>
                  <a:lnTo>
                    <a:pt x="496" y="700"/>
                  </a:lnTo>
                  <a:lnTo>
                    <a:pt x="435" y="822"/>
                  </a:lnTo>
                  <a:lnTo>
                    <a:pt x="411" y="921"/>
                  </a:lnTo>
                  <a:lnTo>
                    <a:pt x="270" y="1044"/>
                  </a:lnTo>
                  <a:lnTo>
                    <a:pt x="251" y="995"/>
                  </a:lnTo>
                  <a:lnTo>
                    <a:pt x="251" y="995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4" name="Freeform 106"/>
            <p:cNvSpPr>
              <a:spLocks/>
            </p:cNvSpPr>
            <p:nvPr/>
          </p:nvSpPr>
          <p:spPr bwMode="auto">
            <a:xfrm>
              <a:off x="3032" y="2230"/>
              <a:ext cx="190" cy="11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98" y="148"/>
                </a:cxn>
                <a:cxn ang="0">
                  <a:pos x="160" y="202"/>
                </a:cxn>
                <a:cxn ang="0">
                  <a:pos x="466" y="331"/>
                </a:cxn>
                <a:cxn ang="0">
                  <a:pos x="570" y="289"/>
                </a:cxn>
                <a:cxn ang="0">
                  <a:pos x="528" y="258"/>
                </a:cxn>
                <a:cxn ang="0">
                  <a:pos x="546" y="122"/>
                </a:cxn>
                <a:cxn ang="0">
                  <a:pos x="460" y="73"/>
                </a:cxn>
                <a:cxn ang="0">
                  <a:pos x="368" y="165"/>
                </a:cxn>
                <a:cxn ang="0">
                  <a:pos x="270" y="117"/>
                </a:cxn>
                <a:cxn ang="0">
                  <a:pos x="295" y="0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570" h="331">
                  <a:moveTo>
                    <a:pt x="0" y="43"/>
                  </a:moveTo>
                  <a:lnTo>
                    <a:pt x="98" y="148"/>
                  </a:lnTo>
                  <a:lnTo>
                    <a:pt x="160" y="202"/>
                  </a:lnTo>
                  <a:lnTo>
                    <a:pt x="466" y="331"/>
                  </a:lnTo>
                  <a:lnTo>
                    <a:pt x="570" y="289"/>
                  </a:lnTo>
                  <a:lnTo>
                    <a:pt x="528" y="258"/>
                  </a:lnTo>
                  <a:lnTo>
                    <a:pt x="546" y="122"/>
                  </a:lnTo>
                  <a:lnTo>
                    <a:pt x="460" y="73"/>
                  </a:lnTo>
                  <a:lnTo>
                    <a:pt x="368" y="165"/>
                  </a:lnTo>
                  <a:lnTo>
                    <a:pt x="270" y="117"/>
                  </a:lnTo>
                  <a:lnTo>
                    <a:pt x="295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5" name="Freeform 107"/>
            <p:cNvSpPr>
              <a:spLocks/>
            </p:cNvSpPr>
            <p:nvPr/>
          </p:nvSpPr>
          <p:spPr bwMode="auto">
            <a:xfrm>
              <a:off x="3108" y="1937"/>
              <a:ext cx="100" cy="3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14" y="0"/>
                </a:cxn>
                <a:cxn ang="0">
                  <a:pos x="301" y="17"/>
                </a:cxn>
                <a:cxn ang="0">
                  <a:pos x="258" y="97"/>
                </a:cxn>
                <a:cxn ang="0">
                  <a:pos x="129" y="61"/>
                </a:cxn>
                <a:cxn ang="0">
                  <a:pos x="43" y="66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01" h="97">
                  <a:moveTo>
                    <a:pt x="0" y="17"/>
                  </a:moveTo>
                  <a:lnTo>
                    <a:pt x="214" y="0"/>
                  </a:lnTo>
                  <a:lnTo>
                    <a:pt x="301" y="17"/>
                  </a:lnTo>
                  <a:lnTo>
                    <a:pt x="258" y="97"/>
                  </a:lnTo>
                  <a:lnTo>
                    <a:pt x="129" y="61"/>
                  </a:lnTo>
                  <a:lnTo>
                    <a:pt x="43" y="6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CB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6" name="Freeform 108"/>
            <p:cNvSpPr>
              <a:spLocks/>
            </p:cNvSpPr>
            <p:nvPr/>
          </p:nvSpPr>
          <p:spPr bwMode="auto">
            <a:xfrm>
              <a:off x="2971" y="1976"/>
              <a:ext cx="419" cy="323"/>
            </a:xfrm>
            <a:custGeom>
              <a:avLst/>
              <a:gdLst/>
              <a:ahLst/>
              <a:cxnLst>
                <a:cxn ang="0">
                  <a:pos x="423" y="18"/>
                </a:cxn>
                <a:cxn ang="0">
                  <a:pos x="240" y="91"/>
                </a:cxn>
                <a:cxn ang="0">
                  <a:pos x="190" y="203"/>
                </a:cxn>
                <a:cxn ang="0">
                  <a:pos x="0" y="405"/>
                </a:cxn>
                <a:cxn ang="0">
                  <a:pos x="12" y="528"/>
                </a:cxn>
                <a:cxn ang="0">
                  <a:pos x="0" y="664"/>
                </a:cxn>
                <a:cxn ang="0">
                  <a:pos x="61" y="830"/>
                </a:cxn>
                <a:cxn ang="0">
                  <a:pos x="148" y="971"/>
                </a:cxn>
                <a:cxn ang="0">
                  <a:pos x="172" y="811"/>
                </a:cxn>
                <a:cxn ang="0">
                  <a:pos x="282" y="927"/>
                </a:cxn>
                <a:cxn ang="0">
                  <a:pos x="467" y="792"/>
                </a:cxn>
                <a:cxn ang="0">
                  <a:pos x="650" y="689"/>
                </a:cxn>
                <a:cxn ang="0">
                  <a:pos x="761" y="664"/>
                </a:cxn>
                <a:cxn ang="0">
                  <a:pos x="822" y="823"/>
                </a:cxn>
                <a:cxn ang="0">
                  <a:pos x="883" y="664"/>
                </a:cxn>
                <a:cxn ang="0">
                  <a:pos x="963" y="626"/>
                </a:cxn>
                <a:cxn ang="0">
                  <a:pos x="1073" y="504"/>
                </a:cxn>
                <a:cxn ang="0">
                  <a:pos x="1258" y="332"/>
                </a:cxn>
                <a:cxn ang="0">
                  <a:pos x="1216" y="239"/>
                </a:cxn>
                <a:cxn ang="0">
                  <a:pos x="958" y="405"/>
                </a:cxn>
                <a:cxn ang="0">
                  <a:pos x="1043" y="246"/>
                </a:cxn>
                <a:cxn ang="0">
                  <a:pos x="1221" y="104"/>
                </a:cxn>
                <a:cxn ang="0">
                  <a:pos x="1068" y="0"/>
                </a:cxn>
                <a:cxn ang="0">
                  <a:pos x="927" y="49"/>
                </a:cxn>
                <a:cxn ang="0">
                  <a:pos x="792" y="190"/>
                </a:cxn>
                <a:cxn ang="0">
                  <a:pos x="798" y="351"/>
                </a:cxn>
                <a:cxn ang="0">
                  <a:pos x="737" y="368"/>
                </a:cxn>
                <a:cxn ang="0">
                  <a:pos x="688" y="271"/>
                </a:cxn>
                <a:cxn ang="0">
                  <a:pos x="552" y="271"/>
                </a:cxn>
                <a:cxn ang="0">
                  <a:pos x="534" y="203"/>
                </a:cxn>
                <a:cxn ang="0">
                  <a:pos x="564" y="74"/>
                </a:cxn>
                <a:cxn ang="0">
                  <a:pos x="534" y="37"/>
                </a:cxn>
                <a:cxn ang="0">
                  <a:pos x="423" y="18"/>
                </a:cxn>
                <a:cxn ang="0">
                  <a:pos x="423" y="18"/>
                </a:cxn>
              </a:cxnLst>
              <a:rect l="0" t="0" r="r" b="b"/>
              <a:pathLst>
                <a:path w="1258" h="971">
                  <a:moveTo>
                    <a:pt x="423" y="18"/>
                  </a:moveTo>
                  <a:lnTo>
                    <a:pt x="240" y="91"/>
                  </a:lnTo>
                  <a:lnTo>
                    <a:pt x="190" y="203"/>
                  </a:lnTo>
                  <a:lnTo>
                    <a:pt x="0" y="405"/>
                  </a:lnTo>
                  <a:lnTo>
                    <a:pt x="12" y="528"/>
                  </a:lnTo>
                  <a:lnTo>
                    <a:pt x="0" y="664"/>
                  </a:lnTo>
                  <a:lnTo>
                    <a:pt x="61" y="830"/>
                  </a:lnTo>
                  <a:lnTo>
                    <a:pt x="148" y="971"/>
                  </a:lnTo>
                  <a:lnTo>
                    <a:pt x="172" y="811"/>
                  </a:lnTo>
                  <a:lnTo>
                    <a:pt x="282" y="927"/>
                  </a:lnTo>
                  <a:lnTo>
                    <a:pt x="467" y="792"/>
                  </a:lnTo>
                  <a:lnTo>
                    <a:pt x="650" y="689"/>
                  </a:lnTo>
                  <a:lnTo>
                    <a:pt x="761" y="664"/>
                  </a:lnTo>
                  <a:lnTo>
                    <a:pt x="822" y="823"/>
                  </a:lnTo>
                  <a:lnTo>
                    <a:pt x="883" y="664"/>
                  </a:lnTo>
                  <a:lnTo>
                    <a:pt x="963" y="626"/>
                  </a:lnTo>
                  <a:lnTo>
                    <a:pt x="1073" y="504"/>
                  </a:lnTo>
                  <a:lnTo>
                    <a:pt x="1258" y="332"/>
                  </a:lnTo>
                  <a:lnTo>
                    <a:pt x="1216" y="239"/>
                  </a:lnTo>
                  <a:lnTo>
                    <a:pt x="958" y="405"/>
                  </a:lnTo>
                  <a:lnTo>
                    <a:pt x="1043" y="246"/>
                  </a:lnTo>
                  <a:lnTo>
                    <a:pt x="1221" y="104"/>
                  </a:lnTo>
                  <a:lnTo>
                    <a:pt x="1068" y="0"/>
                  </a:lnTo>
                  <a:lnTo>
                    <a:pt x="927" y="49"/>
                  </a:lnTo>
                  <a:lnTo>
                    <a:pt x="792" y="190"/>
                  </a:lnTo>
                  <a:lnTo>
                    <a:pt x="798" y="351"/>
                  </a:lnTo>
                  <a:lnTo>
                    <a:pt x="737" y="368"/>
                  </a:lnTo>
                  <a:lnTo>
                    <a:pt x="688" y="271"/>
                  </a:lnTo>
                  <a:lnTo>
                    <a:pt x="552" y="271"/>
                  </a:lnTo>
                  <a:lnTo>
                    <a:pt x="534" y="203"/>
                  </a:lnTo>
                  <a:lnTo>
                    <a:pt x="564" y="74"/>
                  </a:lnTo>
                  <a:lnTo>
                    <a:pt x="534" y="37"/>
                  </a:lnTo>
                  <a:lnTo>
                    <a:pt x="423" y="18"/>
                  </a:lnTo>
                  <a:lnTo>
                    <a:pt x="423" y="18"/>
                  </a:lnTo>
                  <a:close/>
                </a:path>
              </a:pathLst>
            </a:custGeom>
            <a:solidFill>
              <a:srgbClr val="669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7" name="Freeform 109"/>
            <p:cNvSpPr>
              <a:spLocks/>
            </p:cNvSpPr>
            <p:nvPr/>
          </p:nvSpPr>
          <p:spPr bwMode="auto">
            <a:xfrm>
              <a:off x="2778" y="1895"/>
              <a:ext cx="877" cy="808"/>
            </a:xfrm>
            <a:custGeom>
              <a:avLst/>
              <a:gdLst/>
              <a:ahLst/>
              <a:cxnLst>
                <a:cxn ang="0">
                  <a:pos x="1166" y="0"/>
                </a:cxn>
                <a:cxn ang="0">
                  <a:pos x="763" y="82"/>
                </a:cxn>
                <a:cxn ang="0">
                  <a:pos x="509" y="225"/>
                </a:cxn>
                <a:cxn ang="0">
                  <a:pos x="249" y="480"/>
                </a:cxn>
                <a:cxn ang="0">
                  <a:pos x="101" y="734"/>
                </a:cxn>
                <a:cxn ang="0">
                  <a:pos x="6" y="1043"/>
                </a:cxn>
                <a:cxn ang="0">
                  <a:pos x="18" y="1416"/>
                </a:cxn>
                <a:cxn ang="0">
                  <a:pos x="144" y="1777"/>
                </a:cxn>
                <a:cxn ang="0">
                  <a:pos x="359" y="2047"/>
                </a:cxn>
                <a:cxn ang="0">
                  <a:pos x="657" y="2263"/>
                </a:cxn>
                <a:cxn ang="0">
                  <a:pos x="1023" y="2381"/>
                </a:cxn>
                <a:cxn ang="0">
                  <a:pos x="1432" y="2423"/>
                </a:cxn>
                <a:cxn ang="0">
                  <a:pos x="1869" y="2343"/>
                </a:cxn>
                <a:cxn ang="0">
                  <a:pos x="2212" y="2168"/>
                </a:cxn>
                <a:cxn ang="0">
                  <a:pos x="2467" y="1925"/>
                </a:cxn>
                <a:cxn ang="0">
                  <a:pos x="2626" y="1600"/>
                </a:cxn>
                <a:cxn ang="0">
                  <a:pos x="2598" y="1445"/>
                </a:cxn>
                <a:cxn ang="0">
                  <a:pos x="2550" y="1647"/>
                </a:cxn>
                <a:cxn ang="0">
                  <a:pos x="2467" y="1682"/>
                </a:cxn>
                <a:cxn ang="0">
                  <a:pos x="2425" y="1771"/>
                </a:cxn>
                <a:cxn ang="0">
                  <a:pos x="2325" y="1948"/>
                </a:cxn>
                <a:cxn ang="0">
                  <a:pos x="2129" y="2115"/>
                </a:cxn>
                <a:cxn ang="0">
                  <a:pos x="1906" y="2246"/>
                </a:cxn>
                <a:cxn ang="0">
                  <a:pos x="1497" y="2322"/>
                </a:cxn>
                <a:cxn ang="0">
                  <a:pos x="1112" y="2311"/>
                </a:cxn>
                <a:cxn ang="0">
                  <a:pos x="740" y="2191"/>
                </a:cxn>
                <a:cxn ang="0">
                  <a:pos x="479" y="2008"/>
                </a:cxn>
                <a:cxn ang="0">
                  <a:pos x="207" y="1718"/>
                </a:cxn>
                <a:cxn ang="0">
                  <a:pos x="101" y="1445"/>
                </a:cxn>
                <a:cxn ang="0">
                  <a:pos x="71" y="1209"/>
                </a:cxn>
                <a:cxn ang="0">
                  <a:pos x="118" y="924"/>
                </a:cxn>
                <a:cxn ang="0">
                  <a:pos x="284" y="568"/>
                </a:cxn>
                <a:cxn ang="0">
                  <a:pos x="497" y="325"/>
                </a:cxn>
                <a:cxn ang="0">
                  <a:pos x="816" y="137"/>
                </a:cxn>
                <a:cxn ang="0">
                  <a:pos x="1189" y="47"/>
                </a:cxn>
                <a:cxn ang="0">
                  <a:pos x="1367" y="17"/>
                </a:cxn>
              </a:cxnLst>
              <a:rect l="0" t="0" r="r" b="b"/>
              <a:pathLst>
                <a:path w="2633" h="2423">
                  <a:moveTo>
                    <a:pt x="1367" y="17"/>
                  </a:moveTo>
                  <a:lnTo>
                    <a:pt x="1166" y="0"/>
                  </a:lnTo>
                  <a:lnTo>
                    <a:pt x="953" y="29"/>
                  </a:lnTo>
                  <a:lnTo>
                    <a:pt x="763" y="82"/>
                  </a:lnTo>
                  <a:lnTo>
                    <a:pt x="633" y="142"/>
                  </a:lnTo>
                  <a:lnTo>
                    <a:pt x="509" y="225"/>
                  </a:lnTo>
                  <a:lnTo>
                    <a:pt x="384" y="325"/>
                  </a:lnTo>
                  <a:lnTo>
                    <a:pt x="249" y="480"/>
                  </a:lnTo>
                  <a:lnTo>
                    <a:pt x="171" y="586"/>
                  </a:lnTo>
                  <a:lnTo>
                    <a:pt x="101" y="734"/>
                  </a:lnTo>
                  <a:lnTo>
                    <a:pt x="41" y="865"/>
                  </a:lnTo>
                  <a:lnTo>
                    <a:pt x="6" y="1043"/>
                  </a:lnTo>
                  <a:lnTo>
                    <a:pt x="0" y="1214"/>
                  </a:lnTo>
                  <a:lnTo>
                    <a:pt x="18" y="1416"/>
                  </a:lnTo>
                  <a:lnTo>
                    <a:pt x="76" y="1600"/>
                  </a:lnTo>
                  <a:lnTo>
                    <a:pt x="144" y="1777"/>
                  </a:lnTo>
                  <a:lnTo>
                    <a:pt x="236" y="1913"/>
                  </a:lnTo>
                  <a:lnTo>
                    <a:pt x="359" y="2047"/>
                  </a:lnTo>
                  <a:lnTo>
                    <a:pt x="487" y="2159"/>
                  </a:lnTo>
                  <a:lnTo>
                    <a:pt x="657" y="2263"/>
                  </a:lnTo>
                  <a:lnTo>
                    <a:pt x="828" y="2328"/>
                  </a:lnTo>
                  <a:lnTo>
                    <a:pt x="1023" y="2381"/>
                  </a:lnTo>
                  <a:lnTo>
                    <a:pt x="1236" y="2417"/>
                  </a:lnTo>
                  <a:lnTo>
                    <a:pt x="1432" y="2423"/>
                  </a:lnTo>
                  <a:lnTo>
                    <a:pt x="1633" y="2399"/>
                  </a:lnTo>
                  <a:lnTo>
                    <a:pt x="1869" y="2343"/>
                  </a:lnTo>
                  <a:lnTo>
                    <a:pt x="2024" y="2286"/>
                  </a:lnTo>
                  <a:lnTo>
                    <a:pt x="2212" y="2168"/>
                  </a:lnTo>
                  <a:lnTo>
                    <a:pt x="2378" y="2033"/>
                  </a:lnTo>
                  <a:lnTo>
                    <a:pt x="2467" y="1925"/>
                  </a:lnTo>
                  <a:lnTo>
                    <a:pt x="2580" y="1742"/>
                  </a:lnTo>
                  <a:lnTo>
                    <a:pt x="2626" y="1600"/>
                  </a:lnTo>
                  <a:lnTo>
                    <a:pt x="2633" y="1505"/>
                  </a:lnTo>
                  <a:lnTo>
                    <a:pt x="2598" y="1445"/>
                  </a:lnTo>
                  <a:lnTo>
                    <a:pt x="2580" y="1547"/>
                  </a:lnTo>
                  <a:lnTo>
                    <a:pt x="2550" y="1647"/>
                  </a:lnTo>
                  <a:lnTo>
                    <a:pt x="2478" y="1765"/>
                  </a:lnTo>
                  <a:lnTo>
                    <a:pt x="2467" y="1682"/>
                  </a:lnTo>
                  <a:lnTo>
                    <a:pt x="2420" y="1695"/>
                  </a:lnTo>
                  <a:lnTo>
                    <a:pt x="2425" y="1771"/>
                  </a:lnTo>
                  <a:lnTo>
                    <a:pt x="2432" y="1848"/>
                  </a:lnTo>
                  <a:lnTo>
                    <a:pt x="2325" y="1948"/>
                  </a:lnTo>
                  <a:lnTo>
                    <a:pt x="2254" y="2033"/>
                  </a:lnTo>
                  <a:lnTo>
                    <a:pt x="2129" y="2115"/>
                  </a:lnTo>
                  <a:lnTo>
                    <a:pt x="1999" y="2186"/>
                  </a:lnTo>
                  <a:lnTo>
                    <a:pt x="1906" y="2246"/>
                  </a:lnTo>
                  <a:lnTo>
                    <a:pt x="1710" y="2293"/>
                  </a:lnTo>
                  <a:lnTo>
                    <a:pt x="1497" y="2322"/>
                  </a:lnTo>
                  <a:lnTo>
                    <a:pt x="1302" y="2328"/>
                  </a:lnTo>
                  <a:lnTo>
                    <a:pt x="1112" y="2311"/>
                  </a:lnTo>
                  <a:lnTo>
                    <a:pt x="958" y="2263"/>
                  </a:lnTo>
                  <a:lnTo>
                    <a:pt x="740" y="2191"/>
                  </a:lnTo>
                  <a:lnTo>
                    <a:pt x="597" y="2109"/>
                  </a:lnTo>
                  <a:lnTo>
                    <a:pt x="479" y="2008"/>
                  </a:lnTo>
                  <a:lnTo>
                    <a:pt x="314" y="1878"/>
                  </a:lnTo>
                  <a:lnTo>
                    <a:pt x="207" y="1718"/>
                  </a:lnTo>
                  <a:lnTo>
                    <a:pt x="148" y="1587"/>
                  </a:lnTo>
                  <a:lnTo>
                    <a:pt x="101" y="1445"/>
                  </a:lnTo>
                  <a:lnTo>
                    <a:pt x="76" y="1321"/>
                  </a:lnTo>
                  <a:lnTo>
                    <a:pt x="71" y="1209"/>
                  </a:lnTo>
                  <a:lnTo>
                    <a:pt x="88" y="1066"/>
                  </a:lnTo>
                  <a:lnTo>
                    <a:pt x="118" y="924"/>
                  </a:lnTo>
                  <a:lnTo>
                    <a:pt x="183" y="758"/>
                  </a:lnTo>
                  <a:lnTo>
                    <a:pt x="284" y="568"/>
                  </a:lnTo>
                  <a:lnTo>
                    <a:pt x="390" y="445"/>
                  </a:lnTo>
                  <a:lnTo>
                    <a:pt x="497" y="325"/>
                  </a:lnTo>
                  <a:lnTo>
                    <a:pt x="645" y="213"/>
                  </a:lnTo>
                  <a:lnTo>
                    <a:pt x="816" y="137"/>
                  </a:lnTo>
                  <a:lnTo>
                    <a:pt x="971" y="82"/>
                  </a:lnTo>
                  <a:lnTo>
                    <a:pt x="1189" y="47"/>
                  </a:lnTo>
                  <a:lnTo>
                    <a:pt x="1367" y="17"/>
                  </a:lnTo>
                  <a:lnTo>
                    <a:pt x="136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8" name="Freeform 110"/>
            <p:cNvSpPr>
              <a:spLocks/>
            </p:cNvSpPr>
            <p:nvPr/>
          </p:nvSpPr>
          <p:spPr bwMode="auto">
            <a:xfrm>
              <a:off x="3304" y="1907"/>
              <a:ext cx="383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60"/>
                </a:cxn>
                <a:cxn ang="0">
                  <a:pos x="401" y="119"/>
                </a:cxn>
                <a:cxn ang="0">
                  <a:pos x="567" y="195"/>
                </a:cxn>
                <a:cxn ang="0">
                  <a:pos x="718" y="293"/>
                </a:cxn>
                <a:cxn ang="0">
                  <a:pos x="828" y="397"/>
                </a:cxn>
                <a:cxn ang="0">
                  <a:pos x="920" y="490"/>
                </a:cxn>
                <a:cxn ang="0">
                  <a:pos x="1023" y="658"/>
                </a:cxn>
                <a:cxn ang="0">
                  <a:pos x="1083" y="794"/>
                </a:cxn>
                <a:cxn ang="0">
                  <a:pos x="1123" y="936"/>
                </a:cxn>
                <a:cxn ang="0">
                  <a:pos x="1148" y="1091"/>
                </a:cxn>
                <a:cxn ang="0">
                  <a:pos x="1136" y="1262"/>
                </a:cxn>
                <a:cxn ang="0">
                  <a:pos x="1094" y="1447"/>
                </a:cxn>
                <a:cxn ang="0">
                  <a:pos x="1071" y="1339"/>
                </a:cxn>
                <a:cxn ang="0">
                  <a:pos x="1035" y="1214"/>
                </a:cxn>
                <a:cxn ang="0">
                  <a:pos x="1041" y="1091"/>
                </a:cxn>
                <a:cxn ang="0">
                  <a:pos x="1028" y="901"/>
                </a:cxn>
                <a:cxn ang="0">
                  <a:pos x="988" y="771"/>
                </a:cxn>
                <a:cxn ang="0">
                  <a:pos x="928" y="646"/>
                </a:cxn>
                <a:cxn ang="0">
                  <a:pos x="857" y="533"/>
                </a:cxn>
                <a:cxn ang="0">
                  <a:pos x="762" y="445"/>
                </a:cxn>
                <a:cxn ang="0">
                  <a:pos x="585" y="290"/>
                </a:cxn>
                <a:cxn ang="0">
                  <a:pos x="426" y="195"/>
                </a:cxn>
                <a:cxn ang="0">
                  <a:pos x="260" y="131"/>
                </a:cxn>
                <a:cxn ang="0">
                  <a:pos x="76" y="6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48" h="1447">
                  <a:moveTo>
                    <a:pt x="0" y="0"/>
                  </a:moveTo>
                  <a:lnTo>
                    <a:pt x="231" y="60"/>
                  </a:lnTo>
                  <a:lnTo>
                    <a:pt x="401" y="119"/>
                  </a:lnTo>
                  <a:lnTo>
                    <a:pt x="567" y="195"/>
                  </a:lnTo>
                  <a:lnTo>
                    <a:pt x="718" y="293"/>
                  </a:lnTo>
                  <a:lnTo>
                    <a:pt x="828" y="397"/>
                  </a:lnTo>
                  <a:lnTo>
                    <a:pt x="920" y="490"/>
                  </a:lnTo>
                  <a:lnTo>
                    <a:pt x="1023" y="658"/>
                  </a:lnTo>
                  <a:lnTo>
                    <a:pt x="1083" y="794"/>
                  </a:lnTo>
                  <a:lnTo>
                    <a:pt x="1123" y="936"/>
                  </a:lnTo>
                  <a:lnTo>
                    <a:pt x="1148" y="1091"/>
                  </a:lnTo>
                  <a:lnTo>
                    <a:pt x="1136" y="1262"/>
                  </a:lnTo>
                  <a:lnTo>
                    <a:pt x="1094" y="1447"/>
                  </a:lnTo>
                  <a:lnTo>
                    <a:pt x="1071" y="1339"/>
                  </a:lnTo>
                  <a:lnTo>
                    <a:pt x="1035" y="1214"/>
                  </a:lnTo>
                  <a:lnTo>
                    <a:pt x="1041" y="1091"/>
                  </a:lnTo>
                  <a:lnTo>
                    <a:pt x="1028" y="901"/>
                  </a:lnTo>
                  <a:lnTo>
                    <a:pt x="988" y="771"/>
                  </a:lnTo>
                  <a:lnTo>
                    <a:pt x="928" y="646"/>
                  </a:lnTo>
                  <a:lnTo>
                    <a:pt x="857" y="533"/>
                  </a:lnTo>
                  <a:lnTo>
                    <a:pt x="762" y="445"/>
                  </a:lnTo>
                  <a:lnTo>
                    <a:pt x="585" y="290"/>
                  </a:lnTo>
                  <a:lnTo>
                    <a:pt x="426" y="195"/>
                  </a:lnTo>
                  <a:lnTo>
                    <a:pt x="260" y="131"/>
                  </a:lnTo>
                  <a:lnTo>
                    <a:pt x="76" y="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199" name="Freeform 111"/>
            <p:cNvSpPr>
              <a:spLocks/>
            </p:cNvSpPr>
            <p:nvPr/>
          </p:nvSpPr>
          <p:spPr bwMode="auto">
            <a:xfrm>
              <a:off x="2815" y="2031"/>
              <a:ext cx="217" cy="133"/>
            </a:xfrm>
            <a:custGeom>
              <a:avLst/>
              <a:gdLst/>
              <a:ahLst/>
              <a:cxnLst>
                <a:cxn ang="0">
                  <a:pos x="36" y="333"/>
                </a:cxn>
                <a:cxn ang="0">
                  <a:pos x="177" y="214"/>
                </a:cxn>
                <a:cxn ang="0">
                  <a:pos x="267" y="167"/>
                </a:cxn>
                <a:cxn ang="0">
                  <a:pos x="403" y="95"/>
                </a:cxn>
                <a:cxn ang="0">
                  <a:pos x="503" y="48"/>
                </a:cxn>
                <a:cxn ang="0">
                  <a:pos x="574" y="12"/>
                </a:cxn>
                <a:cxn ang="0">
                  <a:pos x="651" y="0"/>
                </a:cxn>
                <a:cxn ang="0">
                  <a:pos x="651" y="30"/>
                </a:cxn>
                <a:cxn ang="0">
                  <a:pos x="521" y="90"/>
                </a:cxn>
                <a:cxn ang="0">
                  <a:pos x="355" y="172"/>
                </a:cxn>
                <a:cxn ang="0">
                  <a:pos x="195" y="280"/>
                </a:cxn>
                <a:cxn ang="0">
                  <a:pos x="0" y="398"/>
                </a:cxn>
                <a:cxn ang="0">
                  <a:pos x="36" y="333"/>
                </a:cxn>
                <a:cxn ang="0">
                  <a:pos x="36" y="333"/>
                </a:cxn>
              </a:cxnLst>
              <a:rect l="0" t="0" r="r" b="b"/>
              <a:pathLst>
                <a:path w="651" h="398">
                  <a:moveTo>
                    <a:pt x="36" y="333"/>
                  </a:moveTo>
                  <a:lnTo>
                    <a:pt x="177" y="214"/>
                  </a:lnTo>
                  <a:lnTo>
                    <a:pt x="267" y="167"/>
                  </a:lnTo>
                  <a:lnTo>
                    <a:pt x="403" y="95"/>
                  </a:lnTo>
                  <a:lnTo>
                    <a:pt x="503" y="48"/>
                  </a:lnTo>
                  <a:lnTo>
                    <a:pt x="574" y="12"/>
                  </a:lnTo>
                  <a:lnTo>
                    <a:pt x="651" y="0"/>
                  </a:lnTo>
                  <a:lnTo>
                    <a:pt x="651" y="30"/>
                  </a:lnTo>
                  <a:lnTo>
                    <a:pt x="521" y="90"/>
                  </a:lnTo>
                  <a:lnTo>
                    <a:pt x="355" y="172"/>
                  </a:lnTo>
                  <a:lnTo>
                    <a:pt x="195" y="280"/>
                  </a:lnTo>
                  <a:lnTo>
                    <a:pt x="0" y="398"/>
                  </a:lnTo>
                  <a:lnTo>
                    <a:pt x="36" y="333"/>
                  </a:lnTo>
                  <a:lnTo>
                    <a:pt x="36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0" name="Freeform 112"/>
            <p:cNvSpPr>
              <a:spLocks/>
            </p:cNvSpPr>
            <p:nvPr/>
          </p:nvSpPr>
          <p:spPr bwMode="auto">
            <a:xfrm>
              <a:off x="2791" y="2158"/>
              <a:ext cx="74" cy="138"/>
            </a:xfrm>
            <a:custGeom>
              <a:avLst/>
              <a:gdLst/>
              <a:ahLst/>
              <a:cxnLst>
                <a:cxn ang="0">
                  <a:pos x="12" y="414"/>
                </a:cxn>
                <a:cxn ang="0">
                  <a:pos x="60" y="349"/>
                </a:cxn>
                <a:cxn ang="0">
                  <a:pos x="118" y="331"/>
                </a:cxn>
                <a:cxn ang="0">
                  <a:pos x="166" y="320"/>
                </a:cxn>
                <a:cxn ang="0">
                  <a:pos x="178" y="284"/>
                </a:cxn>
                <a:cxn ang="0">
                  <a:pos x="190" y="183"/>
                </a:cxn>
                <a:cxn ang="0">
                  <a:pos x="220" y="100"/>
                </a:cxn>
                <a:cxn ang="0">
                  <a:pos x="213" y="58"/>
                </a:cxn>
                <a:cxn ang="0">
                  <a:pos x="83" y="0"/>
                </a:cxn>
                <a:cxn ang="0">
                  <a:pos x="60" y="65"/>
                </a:cxn>
                <a:cxn ang="0">
                  <a:pos x="130" y="88"/>
                </a:cxn>
                <a:cxn ang="0">
                  <a:pos x="130" y="148"/>
                </a:cxn>
                <a:cxn ang="0">
                  <a:pos x="113" y="213"/>
                </a:cxn>
                <a:cxn ang="0">
                  <a:pos x="100" y="278"/>
                </a:cxn>
                <a:cxn ang="0">
                  <a:pos x="65" y="308"/>
                </a:cxn>
                <a:cxn ang="0">
                  <a:pos x="0" y="326"/>
                </a:cxn>
                <a:cxn ang="0">
                  <a:pos x="12" y="414"/>
                </a:cxn>
                <a:cxn ang="0">
                  <a:pos x="12" y="414"/>
                </a:cxn>
              </a:cxnLst>
              <a:rect l="0" t="0" r="r" b="b"/>
              <a:pathLst>
                <a:path w="220" h="414">
                  <a:moveTo>
                    <a:pt x="12" y="414"/>
                  </a:moveTo>
                  <a:lnTo>
                    <a:pt x="60" y="349"/>
                  </a:lnTo>
                  <a:lnTo>
                    <a:pt x="118" y="331"/>
                  </a:lnTo>
                  <a:lnTo>
                    <a:pt x="166" y="320"/>
                  </a:lnTo>
                  <a:lnTo>
                    <a:pt x="178" y="284"/>
                  </a:lnTo>
                  <a:lnTo>
                    <a:pt x="190" y="183"/>
                  </a:lnTo>
                  <a:lnTo>
                    <a:pt x="220" y="100"/>
                  </a:lnTo>
                  <a:lnTo>
                    <a:pt x="213" y="58"/>
                  </a:lnTo>
                  <a:lnTo>
                    <a:pt x="83" y="0"/>
                  </a:lnTo>
                  <a:lnTo>
                    <a:pt x="60" y="65"/>
                  </a:lnTo>
                  <a:lnTo>
                    <a:pt x="130" y="88"/>
                  </a:lnTo>
                  <a:lnTo>
                    <a:pt x="130" y="148"/>
                  </a:lnTo>
                  <a:lnTo>
                    <a:pt x="113" y="213"/>
                  </a:lnTo>
                  <a:lnTo>
                    <a:pt x="100" y="278"/>
                  </a:lnTo>
                  <a:lnTo>
                    <a:pt x="65" y="308"/>
                  </a:lnTo>
                  <a:lnTo>
                    <a:pt x="0" y="326"/>
                  </a:lnTo>
                  <a:lnTo>
                    <a:pt x="12" y="414"/>
                  </a:lnTo>
                  <a:lnTo>
                    <a:pt x="12" y="4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1" name="Freeform 113"/>
            <p:cNvSpPr>
              <a:spLocks/>
            </p:cNvSpPr>
            <p:nvPr/>
          </p:nvSpPr>
          <p:spPr bwMode="auto">
            <a:xfrm>
              <a:off x="2795" y="2191"/>
              <a:ext cx="282" cy="190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113" y="404"/>
                </a:cxn>
                <a:cxn ang="0">
                  <a:pos x="254" y="279"/>
                </a:cxn>
                <a:cxn ang="0">
                  <a:pos x="402" y="178"/>
                </a:cxn>
                <a:cxn ang="0">
                  <a:pos x="539" y="108"/>
                </a:cxn>
                <a:cxn ang="0">
                  <a:pos x="687" y="43"/>
                </a:cxn>
                <a:cxn ang="0">
                  <a:pos x="846" y="0"/>
                </a:cxn>
                <a:cxn ang="0">
                  <a:pos x="740" y="60"/>
                </a:cxn>
                <a:cxn ang="0">
                  <a:pos x="567" y="155"/>
                </a:cxn>
                <a:cxn ang="0">
                  <a:pos x="426" y="238"/>
                </a:cxn>
                <a:cxn ang="0">
                  <a:pos x="301" y="321"/>
                </a:cxn>
                <a:cxn ang="0">
                  <a:pos x="213" y="386"/>
                </a:cxn>
                <a:cxn ang="0">
                  <a:pos x="106" y="474"/>
                </a:cxn>
                <a:cxn ang="0">
                  <a:pos x="12" y="569"/>
                </a:cxn>
                <a:cxn ang="0">
                  <a:pos x="0" y="516"/>
                </a:cxn>
                <a:cxn ang="0">
                  <a:pos x="0" y="516"/>
                </a:cxn>
              </a:cxnLst>
              <a:rect l="0" t="0" r="r" b="b"/>
              <a:pathLst>
                <a:path w="846" h="569">
                  <a:moveTo>
                    <a:pt x="0" y="516"/>
                  </a:moveTo>
                  <a:lnTo>
                    <a:pt x="113" y="404"/>
                  </a:lnTo>
                  <a:lnTo>
                    <a:pt x="254" y="279"/>
                  </a:lnTo>
                  <a:lnTo>
                    <a:pt x="402" y="178"/>
                  </a:lnTo>
                  <a:lnTo>
                    <a:pt x="539" y="108"/>
                  </a:lnTo>
                  <a:lnTo>
                    <a:pt x="687" y="43"/>
                  </a:lnTo>
                  <a:lnTo>
                    <a:pt x="846" y="0"/>
                  </a:lnTo>
                  <a:lnTo>
                    <a:pt x="740" y="60"/>
                  </a:lnTo>
                  <a:lnTo>
                    <a:pt x="567" y="155"/>
                  </a:lnTo>
                  <a:lnTo>
                    <a:pt x="426" y="238"/>
                  </a:lnTo>
                  <a:lnTo>
                    <a:pt x="301" y="321"/>
                  </a:lnTo>
                  <a:lnTo>
                    <a:pt x="213" y="386"/>
                  </a:lnTo>
                  <a:lnTo>
                    <a:pt x="106" y="474"/>
                  </a:lnTo>
                  <a:lnTo>
                    <a:pt x="12" y="569"/>
                  </a:lnTo>
                  <a:lnTo>
                    <a:pt x="0" y="516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2" name="Freeform 114"/>
            <p:cNvSpPr>
              <a:spLocks/>
            </p:cNvSpPr>
            <p:nvPr/>
          </p:nvSpPr>
          <p:spPr bwMode="auto">
            <a:xfrm>
              <a:off x="2821" y="2373"/>
              <a:ext cx="453" cy="211"/>
            </a:xfrm>
            <a:custGeom>
              <a:avLst/>
              <a:gdLst/>
              <a:ahLst/>
              <a:cxnLst>
                <a:cxn ang="0">
                  <a:pos x="0" y="231"/>
                </a:cxn>
                <a:cxn ang="0">
                  <a:pos x="88" y="83"/>
                </a:cxn>
                <a:cxn ang="0">
                  <a:pos x="176" y="0"/>
                </a:cxn>
                <a:cxn ang="0">
                  <a:pos x="223" y="23"/>
                </a:cxn>
                <a:cxn ang="0">
                  <a:pos x="206" y="266"/>
                </a:cxn>
                <a:cxn ang="0">
                  <a:pos x="271" y="271"/>
                </a:cxn>
                <a:cxn ang="0">
                  <a:pos x="313" y="301"/>
                </a:cxn>
                <a:cxn ang="0">
                  <a:pos x="331" y="373"/>
                </a:cxn>
                <a:cxn ang="0">
                  <a:pos x="336" y="479"/>
                </a:cxn>
                <a:cxn ang="0">
                  <a:pos x="449" y="366"/>
                </a:cxn>
                <a:cxn ang="0">
                  <a:pos x="574" y="284"/>
                </a:cxn>
                <a:cxn ang="0">
                  <a:pos x="715" y="213"/>
                </a:cxn>
                <a:cxn ang="0">
                  <a:pos x="863" y="141"/>
                </a:cxn>
                <a:cxn ang="0">
                  <a:pos x="1058" y="71"/>
                </a:cxn>
                <a:cxn ang="0">
                  <a:pos x="1236" y="48"/>
                </a:cxn>
                <a:cxn ang="0">
                  <a:pos x="1359" y="53"/>
                </a:cxn>
                <a:cxn ang="0">
                  <a:pos x="1312" y="88"/>
                </a:cxn>
                <a:cxn ang="0">
                  <a:pos x="1070" y="141"/>
                </a:cxn>
                <a:cxn ang="0">
                  <a:pos x="910" y="195"/>
                </a:cxn>
                <a:cxn ang="0">
                  <a:pos x="774" y="261"/>
                </a:cxn>
                <a:cxn ang="0">
                  <a:pos x="637" y="326"/>
                </a:cxn>
                <a:cxn ang="0">
                  <a:pos x="502" y="414"/>
                </a:cxn>
                <a:cxn ang="0">
                  <a:pos x="436" y="472"/>
                </a:cxn>
                <a:cxn ang="0">
                  <a:pos x="366" y="532"/>
                </a:cxn>
                <a:cxn ang="0">
                  <a:pos x="348" y="634"/>
                </a:cxn>
                <a:cxn ang="0">
                  <a:pos x="276" y="569"/>
                </a:cxn>
                <a:cxn ang="0">
                  <a:pos x="276" y="468"/>
                </a:cxn>
                <a:cxn ang="0">
                  <a:pos x="276" y="379"/>
                </a:cxn>
                <a:cxn ang="0">
                  <a:pos x="266" y="343"/>
                </a:cxn>
                <a:cxn ang="0">
                  <a:pos x="218" y="319"/>
                </a:cxn>
                <a:cxn ang="0">
                  <a:pos x="171" y="314"/>
                </a:cxn>
                <a:cxn ang="0">
                  <a:pos x="147" y="284"/>
                </a:cxn>
                <a:cxn ang="0">
                  <a:pos x="153" y="106"/>
                </a:cxn>
                <a:cxn ang="0">
                  <a:pos x="111" y="166"/>
                </a:cxn>
                <a:cxn ang="0">
                  <a:pos x="93" y="213"/>
                </a:cxn>
                <a:cxn ang="0">
                  <a:pos x="40" y="289"/>
                </a:cxn>
                <a:cxn ang="0">
                  <a:pos x="0" y="231"/>
                </a:cxn>
                <a:cxn ang="0">
                  <a:pos x="0" y="231"/>
                </a:cxn>
              </a:cxnLst>
              <a:rect l="0" t="0" r="r" b="b"/>
              <a:pathLst>
                <a:path w="1359" h="634">
                  <a:moveTo>
                    <a:pt x="0" y="231"/>
                  </a:moveTo>
                  <a:lnTo>
                    <a:pt x="88" y="83"/>
                  </a:lnTo>
                  <a:lnTo>
                    <a:pt x="176" y="0"/>
                  </a:lnTo>
                  <a:lnTo>
                    <a:pt x="223" y="23"/>
                  </a:lnTo>
                  <a:lnTo>
                    <a:pt x="206" y="266"/>
                  </a:lnTo>
                  <a:lnTo>
                    <a:pt x="271" y="271"/>
                  </a:lnTo>
                  <a:lnTo>
                    <a:pt x="313" y="301"/>
                  </a:lnTo>
                  <a:lnTo>
                    <a:pt x="331" y="373"/>
                  </a:lnTo>
                  <a:lnTo>
                    <a:pt x="336" y="479"/>
                  </a:lnTo>
                  <a:lnTo>
                    <a:pt x="449" y="366"/>
                  </a:lnTo>
                  <a:lnTo>
                    <a:pt x="574" y="284"/>
                  </a:lnTo>
                  <a:lnTo>
                    <a:pt x="715" y="213"/>
                  </a:lnTo>
                  <a:lnTo>
                    <a:pt x="863" y="141"/>
                  </a:lnTo>
                  <a:lnTo>
                    <a:pt x="1058" y="71"/>
                  </a:lnTo>
                  <a:lnTo>
                    <a:pt x="1236" y="48"/>
                  </a:lnTo>
                  <a:lnTo>
                    <a:pt x="1359" y="53"/>
                  </a:lnTo>
                  <a:lnTo>
                    <a:pt x="1312" y="88"/>
                  </a:lnTo>
                  <a:lnTo>
                    <a:pt x="1070" y="141"/>
                  </a:lnTo>
                  <a:lnTo>
                    <a:pt x="910" y="195"/>
                  </a:lnTo>
                  <a:lnTo>
                    <a:pt x="774" y="261"/>
                  </a:lnTo>
                  <a:lnTo>
                    <a:pt x="637" y="326"/>
                  </a:lnTo>
                  <a:lnTo>
                    <a:pt x="502" y="414"/>
                  </a:lnTo>
                  <a:lnTo>
                    <a:pt x="436" y="472"/>
                  </a:lnTo>
                  <a:lnTo>
                    <a:pt x="366" y="532"/>
                  </a:lnTo>
                  <a:lnTo>
                    <a:pt x="348" y="634"/>
                  </a:lnTo>
                  <a:lnTo>
                    <a:pt x="276" y="569"/>
                  </a:lnTo>
                  <a:lnTo>
                    <a:pt x="276" y="468"/>
                  </a:lnTo>
                  <a:lnTo>
                    <a:pt x="276" y="379"/>
                  </a:lnTo>
                  <a:lnTo>
                    <a:pt x="266" y="343"/>
                  </a:lnTo>
                  <a:lnTo>
                    <a:pt x="218" y="319"/>
                  </a:lnTo>
                  <a:lnTo>
                    <a:pt x="171" y="314"/>
                  </a:lnTo>
                  <a:lnTo>
                    <a:pt x="147" y="284"/>
                  </a:lnTo>
                  <a:lnTo>
                    <a:pt x="153" y="106"/>
                  </a:lnTo>
                  <a:lnTo>
                    <a:pt x="111" y="166"/>
                  </a:lnTo>
                  <a:lnTo>
                    <a:pt x="93" y="213"/>
                  </a:lnTo>
                  <a:lnTo>
                    <a:pt x="40" y="289"/>
                  </a:lnTo>
                  <a:lnTo>
                    <a:pt x="0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3" name="Freeform 115"/>
            <p:cNvSpPr>
              <a:spLocks/>
            </p:cNvSpPr>
            <p:nvPr/>
          </p:nvSpPr>
          <p:spPr bwMode="auto">
            <a:xfrm>
              <a:off x="2920" y="2134"/>
              <a:ext cx="623" cy="55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36" y="84"/>
                </a:cxn>
                <a:cxn ang="0">
                  <a:pos x="11" y="220"/>
                </a:cxn>
                <a:cxn ang="0">
                  <a:pos x="0" y="386"/>
                </a:cxn>
                <a:cxn ang="0">
                  <a:pos x="18" y="546"/>
                </a:cxn>
                <a:cxn ang="0">
                  <a:pos x="41" y="688"/>
                </a:cxn>
                <a:cxn ang="0">
                  <a:pos x="71" y="818"/>
                </a:cxn>
                <a:cxn ang="0">
                  <a:pos x="118" y="943"/>
                </a:cxn>
                <a:cxn ang="0">
                  <a:pos x="184" y="1109"/>
                </a:cxn>
                <a:cxn ang="0">
                  <a:pos x="260" y="1227"/>
                </a:cxn>
                <a:cxn ang="0">
                  <a:pos x="349" y="1334"/>
                </a:cxn>
                <a:cxn ang="0">
                  <a:pos x="479" y="1452"/>
                </a:cxn>
                <a:cxn ang="0">
                  <a:pos x="710" y="1642"/>
                </a:cxn>
                <a:cxn ang="0">
                  <a:pos x="893" y="1665"/>
                </a:cxn>
                <a:cxn ang="0">
                  <a:pos x="810" y="1588"/>
                </a:cxn>
                <a:cxn ang="0">
                  <a:pos x="899" y="1558"/>
                </a:cxn>
                <a:cxn ang="0">
                  <a:pos x="1059" y="1540"/>
                </a:cxn>
                <a:cxn ang="0">
                  <a:pos x="1112" y="1558"/>
                </a:cxn>
                <a:cxn ang="0">
                  <a:pos x="1177" y="1558"/>
                </a:cxn>
                <a:cxn ang="0">
                  <a:pos x="1242" y="1530"/>
                </a:cxn>
                <a:cxn ang="0">
                  <a:pos x="1355" y="1517"/>
                </a:cxn>
                <a:cxn ang="0">
                  <a:pos x="1355" y="1583"/>
                </a:cxn>
                <a:cxn ang="0">
                  <a:pos x="1467" y="1512"/>
                </a:cxn>
                <a:cxn ang="0">
                  <a:pos x="1603" y="1405"/>
                </a:cxn>
                <a:cxn ang="0">
                  <a:pos x="1721" y="1292"/>
                </a:cxn>
                <a:cxn ang="0">
                  <a:pos x="1804" y="1204"/>
                </a:cxn>
                <a:cxn ang="0">
                  <a:pos x="1869" y="1084"/>
                </a:cxn>
                <a:cxn ang="0">
                  <a:pos x="1816" y="1091"/>
                </a:cxn>
                <a:cxn ang="0">
                  <a:pos x="1781" y="1139"/>
                </a:cxn>
                <a:cxn ang="0">
                  <a:pos x="1710" y="1215"/>
                </a:cxn>
                <a:cxn ang="0">
                  <a:pos x="1650" y="1298"/>
                </a:cxn>
                <a:cxn ang="0">
                  <a:pos x="1508" y="1410"/>
                </a:cxn>
                <a:cxn ang="0">
                  <a:pos x="1402" y="1475"/>
                </a:cxn>
                <a:cxn ang="0">
                  <a:pos x="1284" y="1475"/>
                </a:cxn>
                <a:cxn ang="0">
                  <a:pos x="1201" y="1493"/>
                </a:cxn>
                <a:cxn ang="0">
                  <a:pos x="1147" y="1505"/>
                </a:cxn>
                <a:cxn ang="0">
                  <a:pos x="1177" y="1445"/>
                </a:cxn>
                <a:cxn ang="0">
                  <a:pos x="1230" y="1334"/>
                </a:cxn>
                <a:cxn ang="0">
                  <a:pos x="1189" y="1357"/>
                </a:cxn>
                <a:cxn ang="0">
                  <a:pos x="1129" y="1440"/>
                </a:cxn>
                <a:cxn ang="0">
                  <a:pos x="1094" y="1488"/>
                </a:cxn>
                <a:cxn ang="0">
                  <a:pos x="934" y="1517"/>
                </a:cxn>
                <a:cxn ang="0">
                  <a:pos x="851" y="1535"/>
                </a:cxn>
                <a:cxn ang="0">
                  <a:pos x="768" y="1540"/>
                </a:cxn>
                <a:cxn ang="0">
                  <a:pos x="686" y="1505"/>
                </a:cxn>
                <a:cxn ang="0">
                  <a:pos x="597" y="1452"/>
                </a:cxn>
                <a:cxn ang="0">
                  <a:pos x="497" y="1357"/>
                </a:cxn>
                <a:cxn ang="0">
                  <a:pos x="402" y="1269"/>
                </a:cxn>
                <a:cxn ang="0">
                  <a:pos x="314" y="1162"/>
                </a:cxn>
                <a:cxn ang="0">
                  <a:pos x="242" y="1061"/>
                </a:cxn>
                <a:cxn ang="0">
                  <a:pos x="184" y="937"/>
                </a:cxn>
                <a:cxn ang="0">
                  <a:pos x="136" y="812"/>
                </a:cxn>
                <a:cxn ang="0">
                  <a:pos x="106" y="706"/>
                </a:cxn>
                <a:cxn ang="0">
                  <a:pos x="83" y="576"/>
                </a:cxn>
                <a:cxn ang="0">
                  <a:pos x="71" y="415"/>
                </a:cxn>
                <a:cxn ang="0">
                  <a:pos x="53" y="243"/>
                </a:cxn>
                <a:cxn ang="0">
                  <a:pos x="76" y="125"/>
                </a:cxn>
                <a:cxn ang="0">
                  <a:pos x="83" y="54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1869" h="1665">
                  <a:moveTo>
                    <a:pt x="71" y="0"/>
                  </a:moveTo>
                  <a:lnTo>
                    <a:pt x="36" y="84"/>
                  </a:lnTo>
                  <a:lnTo>
                    <a:pt x="11" y="220"/>
                  </a:lnTo>
                  <a:lnTo>
                    <a:pt x="0" y="386"/>
                  </a:lnTo>
                  <a:lnTo>
                    <a:pt x="18" y="546"/>
                  </a:lnTo>
                  <a:lnTo>
                    <a:pt x="41" y="688"/>
                  </a:lnTo>
                  <a:lnTo>
                    <a:pt x="71" y="818"/>
                  </a:lnTo>
                  <a:lnTo>
                    <a:pt x="118" y="943"/>
                  </a:lnTo>
                  <a:lnTo>
                    <a:pt x="184" y="1109"/>
                  </a:lnTo>
                  <a:lnTo>
                    <a:pt x="260" y="1227"/>
                  </a:lnTo>
                  <a:lnTo>
                    <a:pt x="349" y="1334"/>
                  </a:lnTo>
                  <a:lnTo>
                    <a:pt x="479" y="1452"/>
                  </a:lnTo>
                  <a:lnTo>
                    <a:pt x="710" y="1642"/>
                  </a:lnTo>
                  <a:lnTo>
                    <a:pt x="893" y="1665"/>
                  </a:lnTo>
                  <a:lnTo>
                    <a:pt x="810" y="1588"/>
                  </a:lnTo>
                  <a:lnTo>
                    <a:pt x="899" y="1558"/>
                  </a:lnTo>
                  <a:lnTo>
                    <a:pt x="1059" y="1540"/>
                  </a:lnTo>
                  <a:lnTo>
                    <a:pt x="1112" y="1558"/>
                  </a:lnTo>
                  <a:lnTo>
                    <a:pt x="1177" y="1558"/>
                  </a:lnTo>
                  <a:lnTo>
                    <a:pt x="1242" y="1530"/>
                  </a:lnTo>
                  <a:lnTo>
                    <a:pt x="1355" y="1517"/>
                  </a:lnTo>
                  <a:lnTo>
                    <a:pt x="1355" y="1583"/>
                  </a:lnTo>
                  <a:lnTo>
                    <a:pt x="1467" y="1512"/>
                  </a:lnTo>
                  <a:lnTo>
                    <a:pt x="1603" y="1405"/>
                  </a:lnTo>
                  <a:lnTo>
                    <a:pt x="1721" y="1292"/>
                  </a:lnTo>
                  <a:lnTo>
                    <a:pt x="1804" y="1204"/>
                  </a:lnTo>
                  <a:lnTo>
                    <a:pt x="1869" y="1084"/>
                  </a:lnTo>
                  <a:lnTo>
                    <a:pt x="1816" y="1091"/>
                  </a:lnTo>
                  <a:lnTo>
                    <a:pt x="1781" y="1139"/>
                  </a:lnTo>
                  <a:lnTo>
                    <a:pt x="1710" y="1215"/>
                  </a:lnTo>
                  <a:lnTo>
                    <a:pt x="1650" y="1298"/>
                  </a:lnTo>
                  <a:lnTo>
                    <a:pt x="1508" y="1410"/>
                  </a:lnTo>
                  <a:lnTo>
                    <a:pt x="1402" y="1475"/>
                  </a:lnTo>
                  <a:lnTo>
                    <a:pt x="1284" y="1475"/>
                  </a:lnTo>
                  <a:lnTo>
                    <a:pt x="1201" y="1493"/>
                  </a:lnTo>
                  <a:lnTo>
                    <a:pt x="1147" y="1505"/>
                  </a:lnTo>
                  <a:lnTo>
                    <a:pt x="1177" y="1445"/>
                  </a:lnTo>
                  <a:lnTo>
                    <a:pt x="1230" y="1334"/>
                  </a:lnTo>
                  <a:lnTo>
                    <a:pt x="1189" y="1357"/>
                  </a:lnTo>
                  <a:lnTo>
                    <a:pt x="1129" y="1440"/>
                  </a:lnTo>
                  <a:lnTo>
                    <a:pt x="1094" y="1488"/>
                  </a:lnTo>
                  <a:lnTo>
                    <a:pt x="934" y="1517"/>
                  </a:lnTo>
                  <a:lnTo>
                    <a:pt x="851" y="1535"/>
                  </a:lnTo>
                  <a:lnTo>
                    <a:pt x="768" y="1540"/>
                  </a:lnTo>
                  <a:lnTo>
                    <a:pt x="686" y="1505"/>
                  </a:lnTo>
                  <a:lnTo>
                    <a:pt x="597" y="1452"/>
                  </a:lnTo>
                  <a:lnTo>
                    <a:pt x="497" y="1357"/>
                  </a:lnTo>
                  <a:lnTo>
                    <a:pt x="402" y="1269"/>
                  </a:lnTo>
                  <a:lnTo>
                    <a:pt x="314" y="1162"/>
                  </a:lnTo>
                  <a:lnTo>
                    <a:pt x="242" y="1061"/>
                  </a:lnTo>
                  <a:lnTo>
                    <a:pt x="184" y="937"/>
                  </a:lnTo>
                  <a:lnTo>
                    <a:pt x="136" y="812"/>
                  </a:lnTo>
                  <a:lnTo>
                    <a:pt x="106" y="706"/>
                  </a:lnTo>
                  <a:lnTo>
                    <a:pt x="83" y="576"/>
                  </a:lnTo>
                  <a:lnTo>
                    <a:pt x="71" y="415"/>
                  </a:lnTo>
                  <a:lnTo>
                    <a:pt x="53" y="243"/>
                  </a:lnTo>
                  <a:lnTo>
                    <a:pt x="76" y="125"/>
                  </a:lnTo>
                  <a:lnTo>
                    <a:pt x="83" y="5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4" name="Freeform 116"/>
            <p:cNvSpPr>
              <a:spLocks/>
            </p:cNvSpPr>
            <p:nvPr/>
          </p:nvSpPr>
          <p:spPr bwMode="auto">
            <a:xfrm>
              <a:off x="2965" y="1909"/>
              <a:ext cx="166" cy="160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296" y="88"/>
                </a:cxn>
                <a:cxn ang="0">
                  <a:pos x="213" y="160"/>
                </a:cxn>
                <a:cxn ang="0">
                  <a:pos x="143" y="243"/>
                </a:cxn>
                <a:cxn ang="0">
                  <a:pos x="71" y="320"/>
                </a:cxn>
                <a:cxn ang="0">
                  <a:pos x="0" y="479"/>
                </a:cxn>
                <a:cxn ang="0">
                  <a:pos x="83" y="431"/>
                </a:cxn>
                <a:cxn ang="0">
                  <a:pos x="148" y="325"/>
                </a:cxn>
                <a:cxn ang="0">
                  <a:pos x="243" y="218"/>
                </a:cxn>
                <a:cxn ang="0">
                  <a:pos x="319" y="142"/>
                </a:cxn>
                <a:cxn ang="0">
                  <a:pos x="402" y="77"/>
                </a:cxn>
                <a:cxn ang="0">
                  <a:pos x="497" y="5"/>
                </a:cxn>
                <a:cxn ang="0">
                  <a:pos x="419" y="0"/>
                </a:cxn>
                <a:cxn ang="0">
                  <a:pos x="419" y="0"/>
                </a:cxn>
              </a:cxnLst>
              <a:rect l="0" t="0" r="r" b="b"/>
              <a:pathLst>
                <a:path w="497" h="479">
                  <a:moveTo>
                    <a:pt x="419" y="0"/>
                  </a:moveTo>
                  <a:lnTo>
                    <a:pt x="296" y="88"/>
                  </a:lnTo>
                  <a:lnTo>
                    <a:pt x="213" y="160"/>
                  </a:lnTo>
                  <a:lnTo>
                    <a:pt x="143" y="243"/>
                  </a:lnTo>
                  <a:lnTo>
                    <a:pt x="71" y="320"/>
                  </a:lnTo>
                  <a:lnTo>
                    <a:pt x="0" y="479"/>
                  </a:lnTo>
                  <a:lnTo>
                    <a:pt x="83" y="431"/>
                  </a:lnTo>
                  <a:lnTo>
                    <a:pt x="148" y="325"/>
                  </a:lnTo>
                  <a:lnTo>
                    <a:pt x="243" y="218"/>
                  </a:lnTo>
                  <a:lnTo>
                    <a:pt x="319" y="142"/>
                  </a:lnTo>
                  <a:lnTo>
                    <a:pt x="402" y="77"/>
                  </a:lnTo>
                  <a:lnTo>
                    <a:pt x="497" y="5"/>
                  </a:lnTo>
                  <a:lnTo>
                    <a:pt x="419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5" name="Freeform 117"/>
            <p:cNvSpPr>
              <a:spLocks/>
            </p:cNvSpPr>
            <p:nvPr/>
          </p:nvSpPr>
          <p:spPr bwMode="auto">
            <a:xfrm>
              <a:off x="3188" y="1915"/>
              <a:ext cx="213" cy="64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2" y="65"/>
                </a:cxn>
                <a:cxn ang="0">
                  <a:pos x="195" y="125"/>
                </a:cxn>
                <a:cxn ang="0">
                  <a:pos x="260" y="183"/>
                </a:cxn>
                <a:cxn ang="0">
                  <a:pos x="338" y="284"/>
                </a:cxn>
                <a:cxn ang="0">
                  <a:pos x="420" y="439"/>
                </a:cxn>
                <a:cxn ang="0">
                  <a:pos x="473" y="581"/>
                </a:cxn>
                <a:cxn ang="0">
                  <a:pos x="533" y="741"/>
                </a:cxn>
                <a:cxn ang="0">
                  <a:pos x="568" y="948"/>
                </a:cxn>
                <a:cxn ang="0">
                  <a:pos x="568" y="1220"/>
                </a:cxn>
                <a:cxn ang="0">
                  <a:pos x="563" y="1433"/>
                </a:cxn>
                <a:cxn ang="0">
                  <a:pos x="545" y="1553"/>
                </a:cxn>
                <a:cxn ang="0">
                  <a:pos x="521" y="1683"/>
                </a:cxn>
                <a:cxn ang="0">
                  <a:pos x="473" y="1824"/>
                </a:cxn>
                <a:cxn ang="0">
                  <a:pos x="426" y="1949"/>
                </a:cxn>
                <a:cxn ang="0">
                  <a:pos x="480" y="1907"/>
                </a:cxn>
                <a:cxn ang="0">
                  <a:pos x="545" y="1777"/>
                </a:cxn>
                <a:cxn ang="0">
                  <a:pos x="598" y="1588"/>
                </a:cxn>
                <a:cxn ang="0">
                  <a:pos x="628" y="1375"/>
                </a:cxn>
                <a:cxn ang="0">
                  <a:pos x="639" y="1220"/>
                </a:cxn>
                <a:cxn ang="0">
                  <a:pos x="621" y="995"/>
                </a:cxn>
                <a:cxn ang="0">
                  <a:pos x="604" y="794"/>
                </a:cxn>
                <a:cxn ang="0">
                  <a:pos x="563" y="652"/>
                </a:cxn>
                <a:cxn ang="0">
                  <a:pos x="515" y="509"/>
                </a:cxn>
                <a:cxn ang="0">
                  <a:pos x="433" y="321"/>
                </a:cxn>
                <a:cxn ang="0">
                  <a:pos x="367" y="208"/>
                </a:cxn>
                <a:cxn ang="0">
                  <a:pos x="267" y="107"/>
                </a:cxn>
                <a:cxn ang="0">
                  <a:pos x="172" y="48"/>
                </a:cxn>
                <a:cxn ang="0">
                  <a:pos x="11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39" h="1949">
                  <a:moveTo>
                    <a:pt x="0" y="6"/>
                  </a:moveTo>
                  <a:lnTo>
                    <a:pt x="112" y="65"/>
                  </a:lnTo>
                  <a:lnTo>
                    <a:pt x="195" y="125"/>
                  </a:lnTo>
                  <a:lnTo>
                    <a:pt x="260" y="183"/>
                  </a:lnTo>
                  <a:lnTo>
                    <a:pt x="338" y="284"/>
                  </a:lnTo>
                  <a:lnTo>
                    <a:pt x="420" y="439"/>
                  </a:lnTo>
                  <a:lnTo>
                    <a:pt x="473" y="581"/>
                  </a:lnTo>
                  <a:lnTo>
                    <a:pt x="533" y="741"/>
                  </a:lnTo>
                  <a:lnTo>
                    <a:pt x="568" y="948"/>
                  </a:lnTo>
                  <a:lnTo>
                    <a:pt x="568" y="1220"/>
                  </a:lnTo>
                  <a:lnTo>
                    <a:pt x="563" y="1433"/>
                  </a:lnTo>
                  <a:lnTo>
                    <a:pt x="545" y="1553"/>
                  </a:lnTo>
                  <a:lnTo>
                    <a:pt x="521" y="1683"/>
                  </a:lnTo>
                  <a:lnTo>
                    <a:pt x="473" y="1824"/>
                  </a:lnTo>
                  <a:lnTo>
                    <a:pt x="426" y="1949"/>
                  </a:lnTo>
                  <a:lnTo>
                    <a:pt x="480" y="1907"/>
                  </a:lnTo>
                  <a:lnTo>
                    <a:pt x="545" y="1777"/>
                  </a:lnTo>
                  <a:lnTo>
                    <a:pt x="598" y="1588"/>
                  </a:lnTo>
                  <a:lnTo>
                    <a:pt x="628" y="1375"/>
                  </a:lnTo>
                  <a:lnTo>
                    <a:pt x="639" y="1220"/>
                  </a:lnTo>
                  <a:lnTo>
                    <a:pt x="621" y="995"/>
                  </a:lnTo>
                  <a:lnTo>
                    <a:pt x="604" y="794"/>
                  </a:lnTo>
                  <a:lnTo>
                    <a:pt x="563" y="652"/>
                  </a:lnTo>
                  <a:lnTo>
                    <a:pt x="515" y="509"/>
                  </a:lnTo>
                  <a:lnTo>
                    <a:pt x="433" y="321"/>
                  </a:lnTo>
                  <a:lnTo>
                    <a:pt x="367" y="208"/>
                  </a:lnTo>
                  <a:lnTo>
                    <a:pt x="267" y="107"/>
                  </a:lnTo>
                  <a:lnTo>
                    <a:pt x="172" y="48"/>
                  </a:lnTo>
                  <a:lnTo>
                    <a:pt x="1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6" name="Freeform 118"/>
            <p:cNvSpPr>
              <a:spLocks/>
            </p:cNvSpPr>
            <p:nvPr/>
          </p:nvSpPr>
          <p:spPr bwMode="auto">
            <a:xfrm>
              <a:off x="3135" y="2136"/>
              <a:ext cx="538" cy="160"/>
            </a:xfrm>
            <a:custGeom>
              <a:avLst/>
              <a:gdLst/>
              <a:ahLst/>
              <a:cxnLst>
                <a:cxn ang="0">
                  <a:pos x="23" y="96"/>
                </a:cxn>
                <a:cxn ang="0">
                  <a:pos x="225" y="48"/>
                </a:cxn>
                <a:cxn ang="0">
                  <a:pos x="426" y="19"/>
                </a:cxn>
                <a:cxn ang="0">
                  <a:pos x="585" y="12"/>
                </a:cxn>
                <a:cxn ang="0">
                  <a:pos x="742" y="0"/>
                </a:cxn>
                <a:cxn ang="0">
                  <a:pos x="946" y="24"/>
                </a:cxn>
                <a:cxn ang="0">
                  <a:pos x="1100" y="59"/>
                </a:cxn>
                <a:cxn ang="0">
                  <a:pos x="1224" y="96"/>
                </a:cxn>
                <a:cxn ang="0">
                  <a:pos x="1372" y="143"/>
                </a:cxn>
                <a:cxn ang="0">
                  <a:pos x="1467" y="202"/>
                </a:cxn>
                <a:cxn ang="0">
                  <a:pos x="1615" y="321"/>
                </a:cxn>
                <a:cxn ang="0">
                  <a:pos x="1597" y="480"/>
                </a:cxn>
                <a:cxn ang="0">
                  <a:pos x="1514" y="439"/>
                </a:cxn>
                <a:cxn ang="0">
                  <a:pos x="1490" y="386"/>
                </a:cxn>
                <a:cxn ang="0">
                  <a:pos x="1514" y="350"/>
                </a:cxn>
                <a:cxn ang="0">
                  <a:pos x="1472" y="297"/>
                </a:cxn>
                <a:cxn ang="0">
                  <a:pos x="1354" y="214"/>
                </a:cxn>
                <a:cxn ang="0">
                  <a:pos x="1248" y="172"/>
                </a:cxn>
                <a:cxn ang="0">
                  <a:pos x="1083" y="119"/>
                </a:cxn>
                <a:cxn ang="0">
                  <a:pos x="917" y="84"/>
                </a:cxn>
                <a:cxn ang="0">
                  <a:pos x="775" y="71"/>
                </a:cxn>
                <a:cxn ang="0">
                  <a:pos x="615" y="59"/>
                </a:cxn>
                <a:cxn ang="0">
                  <a:pos x="449" y="66"/>
                </a:cxn>
                <a:cxn ang="0">
                  <a:pos x="284" y="89"/>
                </a:cxn>
                <a:cxn ang="0">
                  <a:pos x="165" y="114"/>
                </a:cxn>
                <a:cxn ang="0">
                  <a:pos x="0" y="154"/>
                </a:cxn>
                <a:cxn ang="0">
                  <a:pos x="23" y="96"/>
                </a:cxn>
                <a:cxn ang="0">
                  <a:pos x="23" y="96"/>
                </a:cxn>
              </a:cxnLst>
              <a:rect l="0" t="0" r="r" b="b"/>
              <a:pathLst>
                <a:path w="1615" h="480">
                  <a:moveTo>
                    <a:pt x="23" y="96"/>
                  </a:moveTo>
                  <a:lnTo>
                    <a:pt x="225" y="48"/>
                  </a:lnTo>
                  <a:lnTo>
                    <a:pt x="426" y="19"/>
                  </a:lnTo>
                  <a:lnTo>
                    <a:pt x="585" y="12"/>
                  </a:lnTo>
                  <a:lnTo>
                    <a:pt x="742" y="0"/>
                  </a:lnTo>
                  <a:lnTo>
                    <a:pt x="946" y="24"/>
                  </a:lnTo>
                  <a:lnTo>
                    <a:pt x="1100" y="59"/>
                  </a:lnTo>
                  <a:lnTo>
                    <a:pt x="1224" y="96"/>
                  </a:lnTo>
                  <a:lnTo>
                    <a:pt x="1372" y="143"/>
                  </a:lnTo>
                  <a:lnTo>
                    <a:pt x="1467" y="202"/>
                  </a:lnTo>
                  <a:lnTo>
                    <a:pt x="1615" y="321"/>
                  </a:lnTo>
                  <a:lnTo>
                    <a:pt x="1597" y="480"/>
                  </a:lnTo>
                  <a:lnTo>
                    <a:pt x="1514" y="439"/>
                  </a:lnTo>
                  <a:lnTo>
                    <a:pt x="1490" y="386"/>
                  </a:lnTo>
                  <a:lnTo>
                    <a:pt x="1514" y="350"/>
                  </a:lnTo>
                  <a:lnTo>
                    <a:pt x="1472" y="297"/>
                  </a:lnTo>
                  <a:lnTo>
                    <a:pt x="1354" y="214"/>
                  </a:lnTo>
                  <a:lnTo>
                    <a:pt x="1248" y="172"/>
                  </a:lnTo>
                  <a:lnTo>
                    <a:pt x="1083" y="119"/>
                  </a:lnTo>
                  <a:lnTo>
                    <a:pt x="917" y="84"/>
                  </a:lnTo>
                  <a:lnTo>
                    <a:pt x="775" y="71"/>
                  </a:lnTo>
                  <a:lnTo>
                    <a:pt x="615" y="59"/>
                  </a:lnTo>
                  <a:lnTo>
                    <a:pt x="449" y="66"/>
                  </a:lnTo>
                  <a:lnTo>
                    <a:pt x="284" y="89"/>
                  </a:lnTo>
                  <a:lnTo>
                    <a:pt x="165" y="114"/>
                  </a:lnTo>
                  <a:lnTo>
                    <a:pt x="0" y="154"/>
                  </a:lnTo>
                  <a:lnTo>
                    <a:pt x="23" y="96"/>
                  </a:lnTo>
                  <a:lnTo>
                    <a:pt x="23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7" name="Freeform 119"/>
            <p:cNvSpPr>
              <a:spLocks/>
            </p:cNvSpPr>
            <p:nvPr/>
          </p:nvSpPr>
          <p:spPr bwMode="auto">
            <a:xfrm>
              <a:off x="3237" y="2278"/>
              <a:ext cx="132" cy="49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30" y="48"/>
                </a:cxn>
                <a:cxn ang="0">
                  <a:pos x="231" y="12"/>
                </a:cxn>
                <a:cxn ang="0">
                  <a:pos x="396" y="0"/>
                </a:cxn>
                <a:cxn ang="0">
                  <a:pos x="372" y="48"/>
                </a:cxn>
                <a:cxn ang="0">
                  <a:pos x="259" y="48"/>
                </a:cxn>
                <a:cxn ang="0">
                  <a:pos x="159" y="83"/>
                </a:cxn>
                <a:cxn ang="0">
                  <a:pos x="88" y="118"/>
                </a:cxn>
                <a:cxn ang="0">
                  <a:pos x="18" y="148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396" h="148">
                  <a:moveTo>
                    <a:pt x="0" y="95"/>
                  </a:moveTo>
                  <a:lnTo>
                    <a:pt x="130" y="48"/>
                  </a:lnTo>
                  <a:lnTo>
                    <a:pt x="231" y="12"/>
                  </a:lnTo>
                  <a:lnTo>
                    <a:pt x="396" y="0"/>
                  </a:lnTo>
                  <a:lnTo>
                    <a:pt x="372" y="48"/>
                  </a:lnTo>
                  <a:lnTo>
                    <a:pt x="259" y="48"/>
                  </a:lnTo>
                  <a:lnTo>
                    <a:pt x="159" y="83"/>
                  </a:lnTo>
                  <a:lnTo>
                    <a:pt x="88" y="118"/>
                  </a:lnTo>
                  <a:lnTo>
                    <a:pt x="18" y="148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8" name="Freeform 120"/>
            <p:cNvSpPr>
              <a:spLocks/>
            </p:cNvSpPr>
            <p:nvPr/>
          </p:nvSpPr>
          <p:spPr bwMode="auto">
            <a:xfrm>
              <a:off x="3328" y="2389"/>
              <a:ext cx="258" cy="19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66" y="0"/>
                </a:cxn>
                <a:cxn ang="0">
                  <a:pos x="367" y="17"/>
                </a:cxn>
                <a:cxn ang="0">
                  <a:pos x="486" y="46"/>
                </a:cxn>
                <a:cxn ang="0">
                  <a:pos x="587" y="93"/>
                </a:cxn>
                <a:cxn ang="0">
                  <a:pos x="663" y="158"/>
                </a:cxn>
                <a:cxn ang="0">
                  <a:pos x="717" y="213"/>
                </a:cxn>
                <a:cxn ang="0">
                  <a:pos x="752" y="283"/>
                </a:cxn>
                <a:cxn ang="0">
                  <a:pos x="775" y="449"/>
                </a:cxn>
                <a:cxn ang="0">
                  <a:pos x="597" y="591"/>
                </a:cxn>
                <a:cxn ang="0">
                  <a:pos x="652" y="473"/>
                </a:cxn>
                <a:cxn ang="0">
                  <a:pos x="675" y="373"/>
                </a:cxn>
                <a:cxn ang="0">
                  <a:pos x="669" y="266"/>
                </a:cxn>
                <a:cxn ang="0">
                  <a:pos x="615" y="188"/>
                </a:cxn>
                <a:cxn ang="0">
                  <a:pos x="539" y="141"/>
                </a:cxn>
                <a:cxn ang="0">
                  <a:pos x="444" y="100"/>
                </a:cxn>
                <a:cxn ang="0">
                  <a:pos x="344" y="82"/>
                </a:cxn>
                <a:cxn ang="0">
                  <a:pos x="226" y="58"/>
                </a:cxn>
                <a:cxn ang="0">
                  <a:pos x="78" y="52"/>
                </a:cxn>
                <a:cxn ang="0">
                  <a:pos x="6" y="65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775" h="591">
                  <a:moveTo>
                    <a:pt x="0" y="23"/>
                  </a:moveTo>
                  <a:lnTo>
                    <a:pt x="166" y="0"/>
                  </a:lnTo>
                  <a:lnTo>
                    <a:pt x="367" y="17"/>
                  </a:lnTo>
                  <a:lnTo>
                    <a:pt x="486" y="46"/>
                  </a:lnTo>
                  <a:lnTo>
                    <a:pt x="587" y="93"/>
                  </a:lnTo>
                  <a:lnTo>
                    <a:pt x="663" y="158"/>
                  </a:lnTo>
                  <a:lnTo>
                    <a:pt x="717" y="213"/>
                  </a:lnTo>
                  <a:lnTo>
                    <a:pt x="752" y="283"/>
                  </a:lnTo>
                  <a:lnTo>
                    <a:pt x="775" y="449"/>
                  </a:lnTo>
                  <a:lnTo>
                    <a:pt x="597" y="591"/>
                  </a:lnTo>
                  <a:lnTo>
                    <a:pt x="652" y="473"/>
                  </a:lnTo>
                  <a:lnTo>
                    <a:pt x="675" y="373"/>
                  </a:lnTo>
                  <a:lnTo>
                    <a:pt x="669" y="266"/>
                  </a:lnTo>
                  <a:lnTo>
                    <a:pt x="615" y="188"/>
                  </a:lnTo>
                  <a:lnTo>
                    <a:pt x="539" y="141"/>
                  </a:lnTo>
                  <a:lnTo>
                    <a:pt x="444" y="100"/>
                  </a:lnTo>
                  <a:lnTo>
                    <a:pt x="344" y="82"/>
                  </a:lnTo>
                  <a:lnTo>
                    <a:pt x="226" y="58"/>
                  </a:lnTo>
                  <a:lnTo>
                    <a:pt x="78" y="52"/>
                  </a:lnTo>
                  <a:lnTo>
                    <a:pt x="6" y="6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09" name="Freeform 121"/>
            <p:cNvSpPr>
              <a:spLocks/>
            </p:cNvSpPr>
            <p:nvPr/>
          </p:nvSpPr>
          <p:spPr bwMode="auto">
            <a:xfrm>
              <a:off x="3365" y="2286"/>
              <a:ext cx="109" cy="20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95" y="36"/>
                </a:cxn>
                <a:cxn ang="0">
                  <a:pos x="290" y="41"/>
                </a:cxn>
                <a:cxn ang="0">
                  <a:pos x="326" y="83"/>
                </a:cxn>
                <a:cxn ang="0">
                  <a:pos x="313" y="214"/>
                </a:cxn>
                <a:cxn ang="0">
                  <a:pos x="290" y="361"/>
                </a:cxn>
                <a:cxn ang="0">
                  <a:pos x="271" y="497"/>
                </a:cxn>
                <a:cxn ang="0">
                  <a:pos x="254" y="580"/>
                </a:cxn>
                <a:cxn ang="0">
                  <a:pos x="171" y="617"/>
                </a:cxn>
                <a:cxn ang="0">
                  <a:pos x="0" y="617"/>
                </a:cxn>
                <a:cxn ang="0">
                  <a:pos x="12" y="580"/>
                </a:cxn>
                <a:cxn ang="0">
                  <a:pos x="83" y="587"/>
                </a:cxn>
                <a:cxn ang="0">
                  <a:pos x="171" y="557"/>
                </a:cxn>
                <a:cxn ang="0">
                  <a:pos x="218" y="504"/>
                </a:cxn>
                <a:cxn ang="0">
                  <a:pos x="231" y="374"/>
                </a:cxn>
                <a:cxn ang="0">
                  <a:pos x="261" y="189"/>
                </a:cxn>
                <a:cxn ang="0">
                  <a:pos x="254" y="101"/>
                </a:cxn>
                <a:cxn ang="0">
                  <a:pos x="208" y="83"/>
                </a:cxn>
                <a:cxn ang="0">
                  <a:pos x="153" y="66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326" h="617">
                  <a:moveTo>
                    <a:pt x="160" y="0"/>
                  </a:moveTo>
                  <a:lnTo>
                    <a:pt x="195" y="36"/>
                  </a:lnTo>
                  <a:lnTo>
                    <a:pt x="290" y="41"/>
                  </a:lnTo>
                  <a:lnTo>
                    <a:pt x="326" y="83"/>
                  </a:lnTo>
                  <a:lnTo>
                    <a:pt x="313" y="214"/>
                  </a:lnTo>
                  <a:lnTo>
                    <a:pt x="290" y="361"/>
                  </a:lnTo>
                  <a:lnTo>
                    <a:pt x="271" y="497"/>
                  </a:lnTo>
                  <a:lnTo>
                    <a:pt x="254" y="580"/>
                  </a:lnTo>
                  <a:lnTo>
                    <a:pt x="171" y="617"/>
                  </a:lnTo>
                  <a:lnTo>
                    <a:pt x="0" y="617"/>
                  </a:lnTo>
                  <a:lnTo>
                    <a:pt x="12" y="580"/>
                  </a:lnTo>
                  <a:lnTo>
                    <a:pt x="83" y="587"/>
                  </a:lnTo>
                  <a:lnTo>
                    <a:pt x="171" y="557"/>
                  </a:lnTo>
                  <a:lnTo>
                    <a:pt x="218" y="504"/>
                  </a:lnTo>
                  <a:lnTo>
                    <a:pt x="231" y="374"/>
                  </a:lnTo>
                  <a:lnTo>
                    <a:pt x="261" y="189"/>
                  </a:lnTo>
                  <a:lnTo>
                    <a:pt x="254" y="101"/>
                  </a:lnTo>
                  <a:lnTo>
                    <a:pt x="208" y="83"/>
                  </a:lnTo>
                  <a:lnTo>
                    <a:pt x="153" y="66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0" name="Freeform 122"/>
            <p:cNvSpPr>
              <a:spLocks/>
            </p:cNvSpPr>
            <p:nvPr/>
          </p:nvSpPr>
          <p:spPr bwMode="auto">
            <a:xfrm>
              <a:off x="3229" y="2495"/>
              <a:ext cx="115" cy="136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5" y="386"/>
                </a:cxn>
                <a:cxn ang="0">
                  <a:pos x="42" y="409"/>
                </a:cxn>
                <a:cxn ang="0">
                  <a:pos x="118" y="356"/>
                </a:cxn>
                <a:cxn ang="0">
                  <a:pos x="213" y="298"/>
                </a:cxn>
                <a:cxn ang="0">
                  <a:pos x="255" y="238"/>
                </a:cxn>
                <a:cxn ang="0">
                  <a:pos x="248" y="178"/>
                </a:cxn>
                <a:cxn ang="0">
                  <a:pos x="283" y="113"/>
                </a:cxn>
                <a:cxn ang="0">
                  <a:pos x="343" y="48"/>
                </a:cxn>
                <a:cxn ang="0">
                  <a:pos x="308" y="0"/>
                </a:cxn>
                <a:cxn ang="0">
                  <a:pos x="255" y="60"/>
                </a:cxn>
                <a:cxn ang="0">
                  <a:pos x="213" y="108"/>
                </a:cxn>
                <a:cxn ang="0">
                  <a:pos x="190" y="166"/>
                </a:cxn>
                <a:cxn ang="0">
                  <a:pos x="183" y="233"/>
                </a:cxn>
                <a:cxn ang="0">
                  <a:pos x="160" y="273"/>
                </a:cxn>
                <a:cxn ang="0">
                  <a:pos x="100" y="315"/>
                </a:cxn>
                <a:cxn ang="0">
                  <a:pos x="65" y="345"/>
                </a:cxn>
                <a:cxn ang="0">
                  <a:pos x="35" y="268"/>
                </a:cxn>
                <a:cxn ang="0">
                  <a:pos x="0" y="285"/>
                </a:cxn>
                <a:cxn ang="0">
                  <a:pos x="0" y="285"/>
                </a:cxn>
              </a:cxnLst>
              <a:rect l="0" t="0" r="r" b="b"/>
              <a:pathLst>
                <a:path w="343" h="409">
                  <a:moveTo>
                    <a:pt x="0" y="285"/>
                  </a:moveTo>
                  <a:lnTo>
                    <a:pt x="5" y="386"/>
                  </a:lnTo>
                  <a:lnTo>
                    <a:pt x="42" y="409"/>
                  </a:lnTo>
                  <a:lnTo>
                    <a:pt x="118" y="356"/>
                  </a:lnTo>
                  <a:lnTo>
                    <a:pt x="213" y="298"/>
                  </a:lnTo>
                  <a:lnTo>
                    <a:pt x="255" y="238"/>
                  </a:lnTo>
                  <a:lnTo>
                    <a:pt x="248" y="178"/>
                  </a:lnTo>
                  <a:lnTo>
                    <a:pt x="283" y="113"/>
                  </a:lnTo>
                  <a:lnTo>
                    <a:pt x="343" y="48"/>
                  </a:lnTo>
                  <a:lnTo>
                    <a:pt x="308" y="0"/>
                  </a:lnTo>
                  <a:lnTo>
                    <a:pt x="255" y="60"/>
                  </a:lnTo>
                  <a:lnTo>
                    <a:pt x="213" y="108"/>
                  </a:lnTo>
                  <a:lnTo>
                    <a:pt x="190" y="166"/>
                  </a:lnTo>
                  <a:lnTo>
                    <a:pt x="183" y="233"/>
                  </a:lnTo>
                  <a:lnTo>
                    <a:pt x="160" y="273"/>
                  </a:lnTo>
                  <a:lnTo>
                    <a:pt x="100" y="315"/>
                  </a:lnTo>
                  <a:lnTo>
                    <a:pt x="65" y="345"/>
                  </a:lnTo>
                  <a:lnTo>
                    <a:pt x="35" y="268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1" name="Freeform 123"/>
            <p:cNvSpPr>
              <a:spLocks/>
            </p:cNvSpPr>
            <p:nvPr/>
          </p:nvSpPr>
          <p:spPr bwMode="auto">
            <a:xfrm>
              <a:off x="3105" y="1966"/>
              <a:ext cx="539" cy="446"/>
            </a:xfrm>
            <a:custGeom>
              <a:avLst/>
              <a:gdLst/>
              <a:ahLst/>
              <a:cxnLst>
                <a:cxn ang="0">
                  <a:pos x="1273" y="160"/>
                </a:cxn>
                <a:cxn ang="0">
                  <a:pos x="1332" y="279"/>
                </a:cxn>
                <a:cxn ang="0">
                  <a:pos x="1397" y="380"/>
                </a:cxn>
                <a:cxn ang="0">
                  <a:pos x="1462" y="485"/>
                </a:cxn>
                <a:cxn ang="0">
                  <a:pos x="1486" y="557"/>
                </a:cxn>
                <a:cxn ang="0">
                  <a:pos x="1604" y="533"/>
                </a:cxn>
                <a:cxn ang="0">
                  <a:pos x="1617" y="580"/>
                </a:cxn>
                <a:cxn ang="0">
                  <a:pos x="1516" y="610"/>
                </a:cxn>
                <a:cxn ang="0">
                  <a:pos x="1534" y="735"/>
                </a:cxn>
                <a:cxn ang="0">
                  <a:pos x="1545" y="906"/>
                </a:cxn>
                <a:cxn ang="0">
                  <a:pos x="1534" y="1066"/>
                </a:cxn>
                <a:cxn ang="0">
                  <a:pos x="1509" y="1174"/>
                </a:cxn>
                <a:cxn ang="0">
                  <a:pos x="1444" y="1339"/>
                </a:cxn>
                <a:cxn ang="0">
                  <a:pos x="1444" y="1269"/>
                </a:cxn>
                <a:cxn ang="0">
                  <a:pos x="1480" y="1066"/>
                </a:cxn>
                <a:cxn ang="0">
                  <a:pos x="1486" y="901"/>
                </a:cxn>
                <a:cxn ang="0">
                  <a:pos x="1492" y="770"/>
                </a:cxn>
                <a:cxn ang="0">
                  <a:pos x="1456" y="633"/>
                </a:cxn>
                <a:cxn ang="0">
                  <a:pos x="1427" y="528"/>
                </a:cxn>
                <a:cxn ang="0">
                  <a:pos x="1379" y="438"/>
                </a:cxn>
                <a:cxn ang="0">
                  <a:pos x="1314" y="355"/>
                </a:cxn>
                <a:cxn ang="0">
                  <a:pos x="1256" y="427"/>
                </a:cxn>
                <a:cxn ang="0">
                  <a:pos x="1314" y="485"/>
                </a:cxn>
                <a:cxn ang="0">
                  <a:pos x="1368" y="521"/>
                </a:cxn>
                <a:cxn ang="0">
                  <a:pos x="1361" y="557"/>
                </a:cxn>
                <a:cxn ang="0">
                  <a:pos x="1309" y="551"/>
                </a:cxn>
                <a:cxn ang="0">
                  <a:pos x="1226" y="485"/>
                </a:cxn>
                <a:cxn ang="0">
                  <a:pos x="1178" y="438"/>
                </a:cxn>
                <a:cxn ang="0">
                  <a:pos x="1226" y="373"/>
                </a:cxn>
                <a:cxn ang="0">
                  <a:pos x="1273" y="308"/>
                </a:cxn>
                <a:cxn ang="0">
                  <a:pos x="1238" y="225"/>
                </a:cxn>
                <a:cxn ang="0">
                  <a:pos x="1190" y="177"/>
                </a:cxn>
                <a:cxn ang="0">
                  <a:pos x="1072" y="119"/>
                </a:cxn>
                <a:cxn ang="0">
                  <a:pos x="882" y="72"/>
                </a:cxn>
                <a:cxn ang="0">
                  <a:pos x="587" y="54"/>
                </a:cxn>
                <a:cxn ang="0">
                  <a:pos x="303" y="59"/>
                </a:cxn>
                <a:cxn ang="0">
                  <a:pos x="113" y="89"/>
                </a:cxn>
                <a:cxn ang="0">
                  <a:pos x="37" y="107"/>
                </a:cxn>
                <a:cxn ang="0">
                  <a:pos x="0" y="82"/>
                </a:cxn>
                <a:cxn ang="0">
                  <a:pos x="108" y="54"/>
                </a:cxn>
                <a:cxn ang="0">
                  <a:pos x="344" y="17"/>
                </a:cxn>
                <a:cxn ang="0">
                  <a:pos x="534" y="0"/>
                </a:cxn>
                <a:cxn ang="0">
                  <a:pos x="800" y="12"/>
                </a:cxn>
                <a:cxn ang="0">
                  <a:pos x="1000" y="47"/>
                </a:cxn>
                <a:cxn ang="0">
                  <a:pos x="1219" y="82"/>
                </a:cxn>
                <a:cxn ang="0">
                  <a:pos x="1273" y="160"/>
                </a:cxn>
                <a:cxn ang="0">
                  <a:pos x="1273" y="160"/>
                </a:cxn>
              </a:cxnLst>
              <a:rect l="0" t="0" r="r" b="b"/>
              <a:pathLst>
                <a:path w="1617" h="1339">
                  <a:moveTo>
                    <a:pt x="1273" y="160"/>
                  </a:moveTo>
                  <a:lnTo>
                    <a:pt x="1332" y="279"/>
                  </a:lnTo>
                  <a:lnTo>
                    <a:pt x="1397" y="380"/>
                  </a:lnTo>
                  <a:lnTo>
                    <a:pt x="1462" y="485"/>
                  </a:lnTo>
                  <a:lnTo>
                    <a:pt x="1486" y="557"/>
                  </a:lnTo>
                  <a:lnTo>
                    <a:pt x="1604" y="533"/>
                  </a:lnTo>
                  <a:lnTo>
                    <a:pt x="1617" y="580"/>
                  </a:lnTo>
                  <a:lnTo>
                    <a:pt x="1516" y="610"/>
                  </a:lnTo>
                  <a:lnTo>
                    <a:pt x="1534" y="735"/>
                  </a:lnTo>
                  <a:lnTo>
                    <a:pt x="1545" y="906"/>
                  </a:lnTo>
                  <a:lnTo>
                    <a:pt x="1534" y="1066"/>
                  </a:lnTo>
                  <a:lnTo>
                    <a:pt x="1509" y="1174"/>
                  </a:lnTo>
                  <a:lnTo>
                    <a:pt x="1444" y="1339"/>
                  </a:lnTo>
                  <a:lnTo>
                    <a:pt x="1444" y="1269"/>
                  </a:lnTo>
                  <a:lnTo>
                    <a:pt x="1480" y="1066"/>
                  </a:lnTo>
                  <a:lnTo>
                    <a:pt x="1486" y="901"/>
                  </a:lnTo>
                  <a:lnTo>
                    <a:pt x="1492" y="770"/>
                  </a:lnTo>
                  <a:lnTo>
                    <a:pt x="1456" y="633"/>
                  </a:lnTo>
                  <a:lnTo>
                    <a:pt x="1427" y="528"/>
                  </a:lnTo>
                  <a:lnTo>
                    <a:pt x="1379" y="438"/>
                  </a:lnTo>
                  <a:lnTo>
                    <a:pt x="1314" y="355"/>
                  </a:lnTo>
                  <a:lnTo>
                    <a:pt x="1256" y="427"/>
                  </a:lnTo>
                  <a:lnTo>
                    <a:pt x="1314" y="485"/>
                  </a:lnTo>
                  <a:lnTo>
                    <a:pt x="1368" y="521"/>
                  </a:lnTo>
                  <a:lnTo>
                    <a:pt x="1361" y="557"/>
                  </a:lnTo>
                  <a:lnTo>
                    <a:pt x="1309" y="551"/>
                  </a:lnTo>
                  <a:lnTo>
                    <a:pt x="1226" y="485"/>
                  </a:lnTo>
                  <a:lnTo>
                    <a:pt x="1178" y="438"/>
                  </a:lnTo>
                  <a:lnTo>
                    <a:pt x="1226" y="373"/>
                  </a:lnTo>
                  <a:lnTo>
                    <a:pt x="1273" y="308"/>
                  </a:lnTo>
                  <a:lnTo>
                    <a:pt x="1238" y="225"/>
                  </a:lnTo>
                  <a:lnTo>
                    <a:pt x="1190" y="177"/>
                  </a:lnTo>
                  <a:lnTo>
                    <a:pt x="1072" y="119"/>
                  </a:lnTo>
                  <a:lnTo>
                    <a:pt x="882" y="72"/>
                  </a:lnTo>
                  <a:lnTo>
                    <a:pt x="587" y="54"/>
                  </a:lnTo>
                  <a:lnTo>
                    <a:pt x="303" y="59"/>
                  </a:lnTo>
                  <a:lnTo>
                    <a:pt x="113" y="89"/>
                  </a:lnTo>
                  <a:lnTo>
                    <a:pt x="37" y="107"/>
                  </a:lnTo>
                  <a:lnTo>
                    <a:pt x="0" y="82"/>
                  </a:lnTo>
                  <a:lnTo>
                    <a:pt x="108" y="54"/>
                  </a:lnTo>
                  <a:lnTo>
                    <a:pt x="344" y="17"/>
                  </a:lnTo>
                  <a:lnTo>
                    <a:pt x="534" y="0"/>
                  </a:lnTo>
                  <a:lnTo>
                    <a:pt x="800" y="12"/>
                  </a:lnTo>
                  <a:lnTo>
                    <a:pt x="1000" y="47"/>
                  </a:lnTo>
                  <a:lnTo>
                    <a:pt x="1219" y="82"/>
                  </a:lnTo>
                  <a:lnTo>
                    <a:pt x="1273" y="160"/>
                  </a:lnTo>
                  <a:lnTo>
                    <a:pt x="1273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2" name="Freeform 124"/>
            <p:cNvSpPr>
              <a:spLocks/>
            </p:cNvSpPr>
            <p:nvPr/>
          </p:nvSpPr>
          <p:spPr bwMode="auto">
            <a:xfrm>
              <a:off x="3079" y="2286"/>
              <a:ext cx="154" cy="282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13" y="119"/>
                </a:cxn>
                <a:cxn ang="0">
                  <a:pos x="289" y="148"/>
                </a:cxn>
                <a:cxn ang="0">
                  <a:pos x="237" y="249"/>
                </a:cxn>
                <a:cxn ang="0">
                  <a:pos x="184" y="397"/>
                </a:cxn>
                <a:cxn ang="0">
                  <a:pos x="171" y="456"/>
                </a:cxn>
                <a:cxn ang="0">
                  <a:pos x="219" y="497"/>
                </a:cxn>
                <a:cxn ang="0">
                  <a:pos x="331" y="557"/>
                </a:cxn>
                <a:cxn ang="0">
                  <a:pos x="402" y="592"/>
                </a:cxn>
                <a:cxn ang="0">
                  <a:pos x="397" y="770"/>
                </a:cxn>
                <a:cxn ang="0">
                  <a:pos x="432" y="847"/>
                </a:cxn>
                <a:cxn ang="0">
                  <a:pos x="450" y="782"/>
                </a:cxn>
                <a:cxn ang="0">
                  <a:pos x="444" y="682"/>
                </a:cxn>
                <a:cxn ang="0">
                  <a:pos x="462" y="622"/>
                </a:cxn>
                <a:cxn ang="0">
                  <a:pos x="450" y="557"/>
                </a:cxn>
                <a:cxn ang="0">
                  <a:pos x="372" y="522"/>
                </a:cxn>
                <a:cxn ang="0">
                  <a:pos x="307" y="474"/>
                </a:cxn>
                <a:cxn ang="0">
                  <a:pos x="231" y="439"/>
                </a:cxn>
                <a:cxn ang="0">
                  <a:pos x="272" y="272"/>
                </a:cxn>
                <a:cxn ang="0">
                  <a:pos x="344" y="189"/>
                </a:cxn>
                <a:cxn ang="0">
                  <a:pos x="325" y="124"/>
                </a:cxn>
                <a:cxn ang="0">
                  <a:pos x="219" y="66"/>
                </a:cxn>
                <a:cxn ang="0">
                  <a:pos x="106" y="24"/>
                </a:cxn>
                <a:cxn ang="0">
                  <a:pos x="48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462" h="847">
                  <a:moveTo>
                    <a:pt x="0" y="47"/>
                  </a:moveTo>
                  <a:lnTo>
                    <a:pt x="213" y="119"/>
                  </a:lnTo>
                  <a:lnTo>
                    <a:pt x="289" y="148"/>
                  </a:lnTo>
                  <a:lnTo>
                    <a:pt x="237" y="249"/>
                  </a:lnTo>
                  <a:lnTo>
                    <a:pt x="184" y="397"/>
                  </a:lnTo>
                  <a:lnTo>
                    <a:pt x="171" y="456"/>
                  </a:lnTo>
                  <a:lnTo>
                    <a:pt x="219" y="497"/>
                  </a:lnTo>
                  <a:lnTo>
                    <a:pt x="331" y="557"/>
                  </a:lnTo>
                  <a:lnTo>
                    <a:pt x="402" y="592"/>
                  </a:lnTo>
                  <a:lnTo>
                    <a:pt x="397" y="770"/>
                  </a:lnTo>
                  <a:lnTo>
                    <a:pt x="432" y="847"/>
                  </a:lnTo>
                  <a:lnTo>
                    <a:pt x="450" y="782"/>
                  </a:lnTo>
                  <a:lnTo>
                    <a:pt x="444" y="682"/>
                  </a:lnTo>
                  <a:lnTo>
                    <a:pt x="462" y="622"/>
                  </a:lnTo>
                  <a:lnTo>
                    <a:pt x="450" y="557"/>
                  </a:lnTo>
                  <a:lnTo>
                    <a:pt x="372" y="522"/>
                  </a:lnTo>
                  <a:lnTo>
                    <a:pt x="307" y="474"/>
                  </a:lnTo>
                  <a:lnTo>
                    <a:pt x="231" y="439"/>
                  </a:lnTo>
                  <a:lnTo>
                    <a:pt x="272" y="272"/>
                  </a:lnTo>
                  <a:lnTo>
                    <a:pt x="344" y="189"/>
                  </a:lnTo>
                  <a:lnTo>
                    <a:pt x="325" y="124"/>
                  </a:lnTo>
                  <a:lnTo>
                    <a:pt x="219" y="66"/>
                  </a:lnTo>
                  <a:lnTo>
                    <a:pt x="106" y="24"/>
                  </a:lnTo>
                  <a:lnTo>
                    <a:pt x="48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3" name="Freeform 125"/>
            <p:cNvSpPr>
              <a:spLocks/>
            </p:cNvSpPr>
            <p:nvPr/>
          </p:nvSpPr>
          <p:spPr bwMode="auto">
            <a:xfrm>
              <a:off x="2983" y="2229"/>
              <a:ext cx="87" cy="77"/>
            </a:xfrm>
            <a:custGeom>
              <a:avLst/>
              <a:gdLst/>
              <a:ahLst/>
              <a:cxnLst>
                <a:cxn ang="0">
                  <a:pos x="261" y="153"/>
                </a:cxn>
                <a:cxn ang="0">
                  <a:pos x="243" y="95"/>
                </a:cxn>
                <a:cxn ang="0">
                  <a:pos x="208" y="30"/>
                </a:cxn>
                <a:cxn ang="0">
                  <a:pos x="166" y="0"/>
                </a:cxn>
                <a:cxn ang="0">
                  <a:pos x="90" y="18"/>
                </a:cxn>
                <a:cxn ang="0">
                  <a:pos x="65" y="88"/>
                </a:cxn>
                <a:cxn ang="0">
                  <a:pos x="42" y="65"/>
                </a:cxn>
                <a:cxn ang="0">
                  <a:pos x="0" y="71"/>
                </a:cxn>
                <a:cxn ang="0">
                  <a:pos x="0" y="101"/>
                </a:cxn>
                <a:cxn ang="0">
                  <a:pos x="60" y="178"/>
                </a:cxn>
                <a:cxn ang="0">
                  <a:pos x="113" y="231"/>
                </a:cxn>
                <a:cxn ang="0">
                  <a:pos x="160" y="219"/>
                </a:cxn>
                <a:cxn ang="0">
                  <a:pos x="142" y="172"/>
                </a:cxn>
                <a:cxn ang="0">
                  <a:pos x="125" y="113"/>
                </a:cxn>
                <a:cxn ang="0">
                  <a:pos x="118" y="65"/>
                </a:cxn>
                <a:cxn ang="0">
                  <a:pos x="153" y="53"/>
                </a:cxn>
                <a:cxn ang="0">
                  <a:pos x="183" y="107"/>
                </a:cxn>
                <a:cxn ang="0">
                  <a:pos x="225" y="166"/>
                </a:cxn>
                <a:cxn ang="0">
                  <a:pos x="255" y="183"/>
                </a:cxn>
                <a:cxn ang="0">
                  <a:pos x="261" y="153"/>
                </a:cxn>
                <a:cxn ang="0">
                  <a:pos x="261" y="153"/>
                </a:cxn>
              </a:cxnLst>
              <a:rect l="0" t="0" r="r" b="b"/>
              <a:pathLst>
                <a:path w="261" h="231">
                  <a:moveTo>
                    <a:pt x="261" y="153"/>
                  </a:moveTo>
                  <a:lnTo>
                    <a:pt x="243" y="95"/>
                  </a:lnTo>
                  <a:lnTo>
                    <a:pt x="208" y="30"/>
                  </a:lnTo>
                  <a:lnTo>
                    <a:pt x="166" y="0"/>
                  </a:lnTo>
                  <a:lnTo>
                    <a:pt x="90" y="18"/>
                  </a:lnTo>
                  <a:lnTo>
                    <a:pt x="65" y="88"/>
                  </a:lnTo>
                  <a:lnTo>
                    <a:pt x="42" y="65"/>
                  </a:lnTo>
                  <a:lnTo>
                    <a:pt x="0" y="71"/>
                  </a:lnTo>
                  <a:lnTo>
                    <a:pt x="0" y="101"/>
                  </a:lnTo>
                  <a:lnTo>
                    <a:pt x="60" y="178"/>
                  </a:lnTo>
                  <a:lnTo>
                    <a:pt x="113" y="231"/>
                  </a:lnTo>
                  <a:lnTo>
                    <a:pt x="160" y="219"/>
                  </a:lnTo>
                  <a:lnTo>
                    <a:pt x="142" y="172"/>
                  </a:lnTo>
                  <a:lnTo>
                    <a:pt x="125" y="113"/>
                  </a:lnTo>
                  <a:lnTo>
                    <a:pt x="118" y="65"/>
                  </a:lnTo>
                  <a:lnTo>
                    <a:pt x="153" y="53"/>
                  </a:lnTo>
                  <a:lnTo>
                    <a:pt x="183" y="107"/>
                  </a:lnTo>
                  <a:lnTo>
                    <a:pt x="225" y="166"/>
                  </a:lnTo>
                  <a:lnTo>
                    <a:pt x="255" y="183"/>
                  </a:lnTo>
                  <a:lnTo>
                    <a:pt x="261" y="153"/>
                  </a:lnTo>
                  <a:lnTo>
                    <a:pt x="261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4" name="Freeform 126"/>
            <p:cNvSpPr>
              <a:spLocks/>
            </p:cNvSpPr>
            <p:nvPr/>
          </p:nvSpPr>
          <p:spPr bwMode="auto">
            <a:xfrm>
              <a:off x="2957" y="2017"/>
              <a:ext cx="107" cy="219"/>
            </a:xfrm>
            <a:custGeom>
              <a:avLst/>
              <a:gdLst/>
              <a:ahLst/>
              <a:cxnLst>
                <a:cxn ang="0">
                  <a:pos x="320" y="36"/>
                </a:cxn>
                <a:cxn ang="0">
                  <a:pos x="237" y="125"/>
                </a:cxn>
                <a:cxn ang="0">
                  <a:pos x="154" y="190"/>
                </a:cxn>
                <a:cxn ang="0">
                  <a:pos x="77" y="302"/>
                </a:cxn>
                <a:cxn ang="0">
                  <a:pos x="101" y="331"/>
                </a:cxn>
                <a:cxn ang="0">
                  <a:pos x="101" y="397"/>
                </a:cxn>
                <a:cxn ang="0">
                  <a:pos x="82" y="451"/>
                </a:cxn>
                <a:cxn ang="0">
                  <a:pos x="72" y="534"/>
                </a:cxn>
                <a:cxn ang="0">
                  <a:pos x="77" y="657"/>
                </a:cxn>
                <a:cxn ang="0">
                  <a:pos x="24" y="604"/>
                </a:cxn>
                <a:cxn ang="0">
                  <a:pos x="0" y="504"/>
                </a:cxn>
                <a:cxn ang="0">
                  <a:pos x="24" y="409"/>
                </a:cxn>
                <a:cxn ang="0">
                  <a:pos x="36" y="356"/>
                </a:cxn>
                <a:cxn ang="0">
                  <a:pos x="12" y="314"/>
                </a:cxn>
                <a:cxn ang="0">
                  <a:pos x="36" y="255"/>
                </a:cxn>
                <a:cxn ang="0">
                  <a:pos x="95" y="184"/>
                </a:cxn>
                <a:cxn ang="0">
                  <a:pos x="202" y="95"/>
                </a:cxn>
                <a:cxn ang="0">
                  <a:pos x="313" y="0"/>
                </a:cxn>
                <a:cxn ang="0">
                  <a:pos x="320" y="36"/>
                </a:cxn>
                <a:cxn ang="0">
                  <a:pos x="320" y="36"/>
                </a:cxn>
              </a:cxnLst>
              <a:rect l="0" t="0" r="r" b="b"/>
              <a:pathLst>
                <a:path w="320" h="657">
                  <a:moveTo>
                    <a:pt x="320" y="36"/>
                  </a:moveTo>
                  <a:lnTo>
                    <a:pt x="237" y="125"/>
                  </a:lnTo>
                  <a:lnTo>
                    <a:pt x="154" y="190"/>
                  </a:lnTo>
                  <a:lnTo>
                    <a:pt x="77" y="302"/>
                  </a:lnTo>
                  <a:lnTo>
                    <a:pt x="101" y="331"/>
                  </a:lnTo>
                  <a:lnTo>
                    <a:pt x="101" y="397"/>
                  </a:lnTo>
                  <a:lnTo>
                    <a:pt x="82" y="451"/>
                  </a:lnTo>
                  <a:lnTo>
                    <a:pt x="72" y="534"/>
                  </a:lnTo>
                  <a:lnTo>
                    <a:pt x="77" y="657"/>
                  </a:lnTo>
                  <a:lnTo>
                    <a:pt x="24" y="604"/>
                  </a:lnTo>
                  <a:lnTo>
                    <a:pt x="0" y="504"/>
                  </a:lnTo>
                  <a:lnTo>
                    <a:pt x="24" y="409"/>
                  </a:lnTo>
                  <a:lnTo>
                    <a:pt x="36" y="356"/>
                  </a:lnTo>
                  <a:lnTo>
                    <a:pt x="12" y="314"/>
                  </a:lnTo>
                  <a:lnTo>
                    <a:pt x="36" y="255"/>
                  </a:lnTo>
                  <a:lnTo>
                    <a:pt x="95" y="184"/>
                  </a:lnTo>
                  <a:lnTo>
                    <a:pt x="202" y="95"/>
                  </a:lnTo>
                  <a:lnTo>
                    <a:pt x="313" y="0"/>
                  </a:lnTo>
                  <a:lnTo>
                    <a:pt x="320" y="36"/>
                  </a:lnTo>
                  <a:lnTo>
                    <a:pt x="32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5" name="Freeform 127"/>
            <p:cNvSpPr>
              <a:spLocks/>
            </p:cNvSpPr>
            <p:nvPr/>
          </p:nvSpPr>
          <p:spPr bwMode="auto">
            <a:xfrm>
              <a:off x="3040" y="1976"/>
              <a:ext cx="83" cy="43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94" y="36"/>
                </a:cxn>
                <a:cxn ang="0">
                  <a:pos x="184" y="0"/>
                </a:cxn>
                <a:cxn ang="0">
                  <a:pos x="249" y="7"/>
                </a:cxn>
                <a:cxn ang="0">
                  <a:pos x="212" y="36"/>
                </a:cxn>
                <a:cxn ang="0">
                  <a:pos x="124" y="66"/>
                </a:cxn>
                <a:cxn ang="0">
                  <a:pos x="59" y="83"/>
                </a:cxn>
                <a:cxn ang="0">
                  <a:pos x="0" y="131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249" h="131">
                  <a:moveTo>
                    <a:pt x="0" y="78"/>
                  </a:moveTo>
                  <a:lnTo>
                    <a:pt x="94" y="36"/>
                  </a:lnTo>
                  <a:lnTo>
                    <a:pt x="184" y="0"/>
                  </a:lnTo>
                  <a:lnTo>
                    <a:pt x="249" y="7"/>
                  </a:lnTo>
                  <a:lnTo>
                    <a:pt x="212" y="36"/>
                  </a:lnTo>
                  <a:lnTo>
                    <a:pt x="124" y="66"/>
                  </a:lnTo>
                  <a:lnTo>
                    <a:pt x="59" y="83"/>
                  </a:lnTo>
                  <a:lnTo>
                    <a:pt x="0" y="13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6" name="Freeform 128"/>
            <p:cNvSpPr>
              <a:spLocks/>
            </p:cNvSpPr>
            <p:nvPr/>
          </p:nvSpPr>
          <p:spPr bwMode="auto">
            <a:xfrm>
              <a:off x="3142" y="1993"/>
              <a:ext cx="131" cy="113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30" y="67"/>
                </a:cxn>
                <a:cxn ang="0">
                  <a:pos x="7" y="113"/>
                </a:cxn>
                <a:cxn ang="0">
                  <a:pos x="0" y="167"/>
                </a:cxn>
                <a:cxn ang="0">
                  <a:pos x="12" y="215"/>
                </a:cxn>
                <a:cxn ang="0">
                  <a:pos x="48" y="243"/>
                </a:cxn>
                <a:cxn ang="0">
                  <a:pos x="113" y="250"/>
                </a:cxn>
                <a:cxn ang="0">
                  <a:pos x="160" y="243"/>
                </a:cxn>
                <a:cxn ang="0">
                  <a:pos x="183" y="310"/>
                </a:cxn>
                <a:cxn ang="0">
                  <a:pos x="248" y="338"/>
                </a:cxn>
                <a:cxn ang="0">
                  <a:pos x="296" y="310"/>
                </a:cxn>
                <a:cxn ang="0">
                  <a:pos x="313" y="256"/>
                </a:cxn>
                <a:cxn ang="0">
                  <a:pos x="320" y="155"/>
                </a:cxn>
                <a:cxn ang="0">
                  <a:pos x="391" y="72"/>
                </a:cxn>
                <a:cxn ang="0">
                  <a:pos x="385" y="0"/>
                </a:cxn>
                <a:cxn ang="0">
                  <a:pos x="338" y="30"/>
                </a:cxn>
                <a:cxn ang="0">
                  <a:pos x="308" y="78"/>
                </a:cxn>
                <a:cxn ang="0">
                  <a:pos x="248" y="150"/>
                </a:cxn>
                <a:cxn ang="0">
                  <a:pos x="261" y="215"/>
                </a:cxn>
                <a:cxn ang="0">
                  <a:pos x="255" y="280"/>
                </a:cxn>
                <a:cxn ang="0">
                  <a:pos x="225" y="262"/>
                </a:cxn>
                <a:cxn ang="0">
                  <a:pos x="213" y="197"/>
                </a:cxn>
                <a:cxn ang="0">
                  <a:pos x="155" y="167"/>
                </a:cxn>
                <a:cxn ang="0">
                  <a:pos x="113" y="203"/>
                </a:cxn>
                <a:cxn ang="0">
                  <a:pos x="72" y="178"/>
                </a:cxn>
                <a:cxn ang="0">
                  <a:pos x="65" y="120"/>
                </a:cxn>
                <a:cxn ang="0">
                  <a:pos x="107" y="25"/>
                </a:cxn>
                <a:cxn ang="0">
                  <a:pos x="72" y="7"/>
                </a:cxn>
                <a:cxn ang="0">
                  <a:pos x="24" y="30"/>
                </a:cxn>
                <a:cxn ang="0">
                  <a:pos x="24" y="30"/>
                </a:cxn>
              </a:cxnLst>
              <a:rect l="0" t="0" r="r" b="b"/>
              <a:pathLst>
                <a:path w="391" h="338">
                  <a:moveTo>
                    <a:pt x="24" y="30"/>
                  </a:moveTo>
                  <a:lnTo>
                    <a:pt x="30" y="67"/>
                  </a:lnTo>
                  <a:lnTo>
                    <a:pt x="7" y="113"/>
                  </a:lnTo>
                  <a:lnTo>
                    <a:pt x="0" y="167"/>
                  </a:lnTo>
                  <a:lnTo>
                    <a:pt x="12" y="215"/>
                  </a:lnTo>
                  <a:lnTo>
                    <a:pt x="48" y="243"/>
                  </a:lnTo>
                  <a:lnTo>
                    <a:pt x="113" y="250"/>
                  </a:lnTo>
                  <a:lnTo>
                    <a:pt x="160" y="243"/>
                  </a:lnTo>
                  <a:lnTo>
                    <a:pt x="183" y="310"/>
                  </a:lnTo>
                  <a:lnTo>
                    <a:pt x="248" y="338"/>
                  </a:lnTo>
                  <a:lnTo>
                    <a:pt x="296" y="310"/>
                  </a:lnTo>
                  <a:lnTo>
                    <a:pt x="313" y="256"/>
                  </a:lnTo>
                  <a:lnTo>
                    <a:pt x="320" y="155"/>
                  </a:lnTo>
                  <a:lnTo>
                    <a:pt x="391" y="72"/>
                  </a:lnTo>
                  <a:lnTo>
                    <a:pt x="385" y="0"/>
                  </a:lnTo>
                  <a:lnTo>
                    <a:pt x="338" y="30"/>
                  </a:lnTo>
                  <a:lnTo>
                    <a:pt x="308" y="78"/>
                  </a:lnTo>
                  <a:lnTo>
                    <a:pt x="248" y="150"/>
                  </a:lnTo>
                  <a:lnTo>
                    <a:pt x="261" y="215"/>
                  </a:lnTo>
                  <a:lnTo>
                    <a:pt x="255" y="280"/>
                  </a:lnTo>
                  <a:lnTo>
                    <a:pt x="225" y="262"/>
                  </a:lnTo>
                  <a:lnTo>
                    <a:pt x="213" y="197"/>
                  </a:lnTo>
                  <a:lnTo>
                    <a:pt x="155" y="167"/>
                  </a:lnTo>
                  <a:lnTo>
                    <a:pt x="113" y="203"/>
                  </a:lnTo>
                  <a:lnTo>
                    <a:pt x="72" y="178"/>
                  </a:lnTo>
                  <a:lnTo>
                    <a:pt x="65" y="120"/>
                  </a:lnTo>
                  <a:lnTo>
                    <a:pt x="107" y="25"/>
                  </a:lnTo>
                  <a:lnTo>
                    <a:pt x="72" y="7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7" name="Freeform 129"/>
            <p:cNvSpPr>
              <a:spLocks/>
            </p:cNvSpPr>
            <p:nvPr/>
          </p:nvSpPr>
          <p:spPr bwMode="auto">
            <a:xfrm>
              <a:off x="3154" y="1978"/>
              <a:ext cx="245" cy="276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646" y="53"/>
                </a:cxn>
                <a:cxn ang="0">
                  <a:pos x="717" y="76"/>
                </a:cxn>
                <a:cxn ang="0">
                  <a:pos x="711" y="118"/>
                </a:cxn>
                <a:cxn ang="0">
                  <a:pos x="604" y="201"/>
                </a:cxn>
                <a:cxn ang="0">
                  <a:pos x="456" y="331"/>
                </a:cxn>
                <a:cxn ang="0">
                  <a:pos x="669" y="213"/>
                </a:cxn>
                <a:cxn ang="0">
                  <a:pos x="711" y="236"/>
                </a:cxn>
                <a:cxn ang="0">
                  <a:pos x="734" y="349"/>
                </a:cxn>
                <a:cxn ang="0">
                  <a:pos x="687" y="384"/>
                </a:cxn>
                <a:cxn ang="0">
                  <a:pos x="629" y="402"/>
                </a:cxn>
                <a:cxn ang="0">
                  <a:pos x="546" y="492"/>
                </a:cxn>
                <a:cxn ang="0">
                  <a:pos x="486" y="580"/>
                </a:cxn>
                <a:cxn ang="0">
                  <a:pos x="439" y="639"/>
                </a:cxn>
                <a:cxn ang="0">
                  <a:pos x="380" y="675"/>
                </a:cxn>
                <a:cxn ang="0">
                  <a:pos x="326" y="687"/>
                </a:cxn>
                <a:cxn ang="0">
                  <a:pos x="333" y="747"/>
                </a:cxn>
                <a:cxn ang="0">
                  <a:pos x="314" y="817"/>
                </a:cxn>
                <a:cxn ang="0">
                  <a:pos x="268" y="829"/>
                </a:cxn>
                <a:cxn ang="0">
                  <a:pos x="238" y="805"/>
                </a:cxn>
                <a:cxn ang="0">
                  <a:pos x="220" y="758"/>
                </a:cxn>
                <a:cxn ang="0">
                  <a:pos x="208" y="710"/>
                </a:cxn>
                <a:cxn ang="0">
                  <a:pos x="167" y="687"/>
                </a:cxn>
                <a:cxn ang="0">
                  <a:pos x="90" y="710"/>
                </a:cxn>
                <a:cxn ang="0">
                  <a:pos x="18" y="758"/>
                </a:cxn>
                <a:cxn ang="0">
                  <a:pos x="0" y="710"/>
                </a:cxn>
                <a:cxn ang="0">
                  <a:pos x="107" y="652"/>
                </a:cxn>
                <a:cxn ang="0">
                  <a:pos x="196" y="622"/>
                </a:cxn>
                <a:cxn ang="0">
                  <a:pos x="250" y="639"/>
                </a:cxn>
                <a:cxn ang="0">
                  <a:pos x="255" y="699"/>
                </a:cxn>
                <a:cxn ang="0">
                  <a:pos x="273" y="770"/>
                </a:cxn>
                <a:cxn ang="0">
                  <a:pos x="285" y="710"/>
                </a:cxn>
                <a:cxn ang="0">
                  <a:pos x="308" y="652"/>
                </a:cxn>
                <a:cxn ang="0">
                  <a:pos x="391" y="622"/>
                </a:cxn>
                <a:cxn ang="0">
                  <a:pos x="474" y="551"/>
                </a:cxn>
                <a:cxn ang="0">
                  <a:pos x="527" y="474"/>
                </a:cxn>
                <a:cxn ang="0">
                  <a:pos x="622" y="373"/>
                </a:cxn>
                <a:cxn ang="0">
                  <a:pos x="646" y="319"/>
                </a:cxn>
                <a:cxn ang="0">
                  <a:pos x="634" y="272"/>
                </a:cxn>
                <a:cxn ang="0">
                  <a:pos x="563" y="319"/>
                </a:cxn>
                <a:cxn ang="0">
                  <a:pos x="468" y="379"/>
                </a:cxn>
                <a:cxn ang="0">
                  <a:pos x="403" y="426"/>
                </a:cxn>
                <a:cxn ang="0">
                  <a:pos x="361" y="379"/>
                </a:cxn>
                <a:cxn ang="0">
                  <a:pos x="456" y="272"/>
                </a:cxn>
                <a:cxn ang="0">
                  <a:pos x="534" y="196"/>
                </a:cxn>
                <a:cxn ang="0">
                  <a:pos x="639" y="118"/>
                </a:cxn>
                <a:cxn ang="0">
                  <a:pos x="569" y="65"/>
                </a:cxn>
                <a:cxn ang="0">
                  <a:pos x="504" y="0"/>
                </a:cxn>
                <a:cxn ang="0">
                  <a:pos x="551" y="0"/>
                </a:cxn>
                <a:cxn ang="0">
                  <a:pos x="551" y="0"/>
                </a:cxn>
              </a:cxnLst>
              <a:rect l="0" t="0" r="r" b="b"/>
              <a:pathLst>
                <a:path w="734" h="829">
                  <a:moveTo>
                    <a:pt x="551" y="0"/>
                  </a:moveTo>
                  <a:lnTo>
                    <a:pt x="646" y="53"/>
                  </a:lnTo>
                  <a:lnTo>
                    <a:pt x="717" y="76"/>
                  </a:lnTo>
                  <a:lnTo>
                    <a:pt x="711" y="118"/>
                  </a:lnTo>
                  <a:lnTo>
                    <a:pt x="604" y="201"/>
                  </a:lnTo>
                  <a:lnTo>
                    <a:pt x="456" y="331"/>
                  </a:lnTo>
                  <a:lnTo>
                    <a:pt x="669" y="213"/>
                  </a:lnTo>
                  <a:lnTo>
                    <a:pt x="711" y="236"/>
                  </a:lnTo>
                  <a:lnTo>
                    <a:pt x="734" y="349"/>
                  </a:lnTo>
                  <a:lnTo>
                    <a:pt x="687" y="384"/>
                  </a:lnTo>
                  <a:lnTo>
                    <a:pt x="629" y="402"/>
                  </a:lnTo>
                  <a:lnTo>
                    <a:pt x="546" y="492"/>
                  </a:lnTo>
                  <a:lnTo>
                    <a:pt x="486" y="580"/>
                  </a:lnTo>
                  <a:lnTo>
                    <a:pt x="439" y="639"/>
                  </a:lnTo>
                  <a:lnTo>
                    <a:pt x="380" y="675"/>
                  </a:lnTo>
                  <a:lnTo>
                    <a:pt x="326" y="687"/>
                  </a:lnTo>
                  <a:lnTo>
                    <a:pt x="333" y="747"/>
                  </a:lnTo>
                  <a:lnTo>
                    <a:pt x="314" y="817"/>
                  </a:lnTo>
                  <a:lnTo>
                    <a:pt x="268" y="829"/>
                  </a:lnTo>
                  <a:lnTo>
                    <a:pt x="238" y="805"/>
                  </a:lnTo>
                  <a:lnTo>
                    <a:pt x="220" y="758"/>
                  </a:lnTo>
                  <a:lnTo>
                    <a:pt x="208" y="710"/>
                  </a:lnTo>
                  <a:lnTo>
                    <a:pt x="167" y="687"/>
                  </a:lnTo>
                  <a:lnTo>
                    <a:pt x="90" y="710"/>
                  </a:lnTo>
                  <a:lnTo>
                    <a:pt x="18" y="758"/>
                  </a:lnTo>
                  <a:lnTo>
                    <a:pt x="0" y="710"/>
                  </a:lnTo>
                  <a:lnTo>
                    <a:pt x="107" y="652"/>
                  </a:lnTo>
                  <a:lnTo>
                    <a:pt x="196" y="622"/>
                  </a:lnTo>
                  <a:lnTo>
                    <a:pt x="250" y="639"/>
                  </a:lnTo>
                  <a:lnTo>
                    <a:pt x="255" y="699"/>
                  </a:lnTo>
                  <a:lnTo>
                    <a:pt x="273" y="770"/>
                  </a:lnTo>
                  <a:lnTo>
                    <a:pt x="285" y="710"/>
                  </a:lnTo>
                  <a:lnTo>
                    <a:pt x="308" y="652"/>
                  </a:lnTo>
                  <a:lnTo>
                    <a:pt x="391" y="622"/>
                  </a:lnTo>
                  <a:lnTo>
                    <a:pt x="474" y="551"/>
                  </a:lnTo>
                  <a:lnTo>
                    <a:pt x="527" y="474"/>
                  </a:lnTo>
                  <a:lnTo>
                    <a:pt x="622" y="373"/>
                  </a:lnTo>
                  <a:lnTo>
                    <a:pt x="646" y="319"/>
                  </a:lnTo>
                  <a:lnTo>
                    <a:pt x="634" y="272"/>
                  </a:lnTo>
                  <a:lnTo>
                    <a:pt x="563" y="319"/>
                  </a:lnTo>
                  <a:lnTo>
                    <a:pt x="468" y="379"/>
                  </a:lnTo>
                  <a:lnTo>
                    <a:pt x="403" y="426"/>
                  </a:lnTo>
                  <a:lnTo>
                    <a:pt x="361" y="379"/>
                  </a:lnTo>
                  <a:lnTo>
                    <a:pt x="456" y="272"/>
                  </a:lnTo>
                  <a:lnTo>
                    <a:pt x="534" y="196"/>
                  </a:lnTo>
                  <a:lnTo>
                    <a:pt x="639" y="118"/>
                  </a:lnTo>
                  <a:lnTo>
                    <a:pt x="569" y="65"/>
                  </a:lnTo>
                  <a:lnTo>
                    <a:pt x="504" y="0"/>
                  </a:lnTo>
                  <a:lnTo>
                    <a:pt x="551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8" name="Freeform 130"/>
            <p:cNvSpPr>
              <a:spLocks/>
            </p:cNvSpPr>
            <p:nvPr/>
          </p:nvSpPr>
          <p:spPr bwMode="auto">
            <a:xfrm>
              <a:off x="3517" y="2245"/>
              <a:ext cx="93" cy="191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5" y="100"/>
                </a:cxn>
                <a:cxn ang="0">
                  <a:pos x="46" y="207"/>
                </a:cxn>
                <a:cxn ang="0">
                  <a:pos x="28" y="325"/>
                </a:cxn>
                <a:cxn ang="0">
                  <a:pos x="11" y="396"/>
                </a:cxn>
                <a:cxn ang="0">
                  <a:pos x="0" y="456"/>
                </a:cxn>
                <a:cxn ang="0">
                  <a:pos x="71" y="503"/>
                </a:cxn>
                <a:cxn ang="0">
                  <a:pos x="176" y="574"/>
                </a:cxn>
                <a:cxn ang="0">
                  <a:pos x="213" y="568"/>
                </a:cxn>
                <a:cxn ang="0">
                  <a:pos x="189" y="526"/>
                </a:cxn>
                <a:cxn ang="0">
                  <a:pos x="130" y="468"/>
                </a:cxn>
                <a:cxn ang="0">
                  <a:pos x="71" y="433"/>
                </a:cxn>
                <a:cxn ang="0">
                  <a:pos x="94" y="302"/>
                </a:cxn>
                <a:cxn ang="0">
                  <a:pos x="118" y="183"/>
                </a:cxn>
                <a:cxn ang="0">
                  <a:pos x="130" y="130"/>
                </a:cxn>
                <a:cxn ang="0">
                  <a:pos x="218" y="77"/>
                </a:cxn>
                <a:cxn ang="0">
                  <a:pos x="278" y="65"/>
                </a:cxn>
                <a:cxn ang="0">
                  <a:pos x="278" y="0"/>
                </a:cxn>
                <a:cxn ang="0">
                  <a:pos x="278" y="0"/>
                </a:cxn>
              </a:cxnLst>
              <a:rect l="0" t="0" r="r" b="b"/>
              <a:pathLst>
                <a:path w="278" h="574">
                  <a:moveTo>
                    <a:pt x="278" y="0"/>
                  </a:moveTo>
                  <a:lnTo>
                    <a:pt x="35" y="100"/>
                  </a:lnTo>
                  <a:lnTo>
                    <a:pt x="46" y="207"/>
                  </a:lnTo>
                  <a:lnTo>
                    <a:pt x="28" y="325"/>
                  </a:lnTo>
                  <a:lnTo>
                    <a:pt x="11" y="396"/>
                  </a:lnTo>
                  <a:lnTo>
                    <a:pt x="0" y="456"/>
                  </a:lnTo>
                  <a:lnTo>
                    <a:pt x="71" y="503"/>
                  </a:lnTo>
                  <a:lnTo>
                    <a:pt x="176" y="574"/>
                  </a:lnTo>
                  <a:lnTo>
                    <a:pt x="213" y="568"/>
                  </a:lnTo>
                  <a:lnTo>
                    <a:pt x="189" y="526"/>
                  </a:lnTo>
                  <a:lnTo>
                    <a:pt x="130" y="468"/>
                  </a:lnTo>
                  <a:lnTo>
                    <a:pt x="71" y="433"/>
                  </a:lnTo>
                  <a:lnTo>
                    <a:pt x="94" y="302"/>
                  </a:lnTo>
                  <a:lnTo>
                    <a:pt x="118" y="183"/>
                  </a:lnTo>
                  <a:lnTo>
                    <a:pt x="130" y="130"/>
                  </a:lnTo>
                  <a:lnTo>
                    <a:pt x="218" y="77"/>
                  </a:lnTo>
                  <a:lnTo>
                    <a:pt x="278" y="65"/>
                  </a:lnTo>
                  <a:lnTo>
                    <a:pt x="27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19" name="Freeform 131"/>
            <p:cNvSpPr>
              <a:spLocks/>
            </p:cNvSpPr>
            <p:nvPr/>
          </p:nvSpPr>
          <p:spPr bwMode="auto">
            <a:xfrm>
              <a:off x="3119" y="2225"/>
              <a:ext cx="108" cy="10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" y="65"/>
                </a:cxn>
                <a:cxn ang="0">
                  <a:pos x="0" y="137"/>
                </a:cxn>
                <a:cxn ang="0">
                  <a:pos x="60" y="184"/>
                </a:cxn>
                <a:cxn ang="0">
                  <a:pos x="131" y="208"/>
                </a:cxn>
                <a:cxn ang="0">
                  <a:pos x="178" y="172"/>
                </a:cxn>
                <a:cxn ang="0">
                  <a:pos x="201" y="130"/>
                </a:cxn>
                <a:cxn ang="0">
                  <a:pos x="254" y="160"/>
                </a:cxn>
                <a:cxn ang="0">
                  <a:pos x="207" y="190"/>
                </a:cxn>
                <a:cxn ang="0">
                  <a:pos x="196" y="237"/>
                </a:cxn>
                <a:cxn ang="0">
                  <a:pos x="226" y="273"/>
                </a:cxn>
                <a:cxn ang="0">
                  <a:pos x="308" y="315"/>
                </a:cxn>
                <a:cxn ang="0">
                  <a:pos x="326" y="278"/>
                </a:cxn>
                <a:cxn ang="0">
                  <a:pos x="289" y="250"/>
                </a:cxn>
                <a:cxn ang="0">
                  <a:pos x="279" y="220"/>
                </a:cxn>
                <a:cxn ang="0">
                  <a:pos x="308" y="190"/>
                </a:cxn>
                <a:cxn ang="0">
                  <a:pos x="314" y="155"/>
                </a:cxn>
                <a:cxn ang="0">
                  <a:pos x="289" y="100"/>
                </a:cxn>
                <a:cxn ang="0">
                  <a:pos x="237" y="72"/>
                </a:cxn>
                <a:cxn ang="0">
                  <a:pos x="184" y="77"/>
                </a:cxn>
                <a:cxn ang="0">
                  <a:pos x="143" y="130"/>
                </a:cxn>
                <a:cxn ang="0">
                  <a:pos x="106" y="148"/>
                </a:cxn>
                <a:cxn ang="0">
                  <a:pos x="53" y="125"/>
                </a:cxn>
                <a:cxn ang="0">
                  <a:pos x="60" y="77"/>
                </a:cxn>
                <a:cxn ang="0">
                  <a:pos x="83" y="3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326" h="315">
                  <a:moveTo>
                    <a:pt x="41" y="0"/>
                  </a:moveTo>
                  <a:lnTo>
                    <a:pt x="6" y="65"/>
                  </a:lnTo>
                  <a:lnTo>
                    <a:pt x="0" y="137"/>
                  </a:lnTo>
                  <a:lnTo>
                    <a:pt x="60" y="184"/>
                  </a:lnTo>
                  <a:lnTo>
                    <a:pt x="131" y="208"/>
                  </a:lnTo>
                  <a:lnTo>
                    <a:pt x="178" y="172"/>
                  </a:lnTo>
                  <a:lnTo>
                    <a:pt x="201" y="130"/>
                  </a:lnTo>
                  <a:lnTo>
                    <a:pt x="254" y="160"/>
                  </a:lnTo>
                  <a:lnTo>
                    <a:pt x="207" y="190"/>
                  </a:lnTo>
                  <a:lnTo>
                    <a:pt x="196" y="237"/>
                  </a:lnTo>
                  <a:lnTo>
                    <a:pt x="226" y="273"/>
                  </a:lnTo>
                  <a:lnTo>
                    <a:pt x="308" y="315"/>
                  </a:lnTo>
                  <a:lnTo>
                    <a:pt x="326" y="278"/>
                  </a:lnTo>
                  <a:lnTo>
                    <a:pt x="289" y="250"/>
                  </a:lnTo>
                  <a:lnTo>
                    <a:pt x="279" y="220"/>
                  </a:lnTo>
                  <a:lnTo>
                    <a:pt x="308" y="190"/>
                  </a:lnTo>
                  <a:lnTo>
                    <a:pt x="314" y="155"/>
                  </a:lnTo>
                  <a:lnTo>
                    <a:pt x="289" y="100"/>
                  </a:lnTo>
                  <a:lnTo>
                    <a:pt x="237" y="72"/>
                  </a:lnTo>
                  <a:lnTo>
                    <a:pt x="184" y="77"/>
                  </a:lnTo>
                  <a:lnTo>
                    <a:pt x="143" y="130"/>
                  </a:lnTo>
                  <a:lnTo>
                    <a:pt x="106" y="148"/>
                  </a:lnTo>
                  <a:lnTo>
                    <a:pt x="53" y="125"/>
                  </a:lnTo>
                  <a:lnTo>
                    <a:pt x="60" y="77"/>
                  </a:lnTo>
                  <a:lnTo>
                    <a:pt x="83" y="3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3220" name="Freeform 132"/>
            <p:cNvSpPr>
              <a:spLocks/>
            </p:cNvSpPr>
            <p:nvPr/>
          </p:nvSpPr>
          <p:spPr bwMode="auto">
            <a:xfrm>
              <a:off x="3105" y="1928"/>
              <a:ext cx="108" cy="54"/>
            </a:xfrm>
            <a:custGeom>
              <a:avLst/>
              <a:gdLst/>
              <a:ahLst/>
              <a:cxnLst>
                <a:cxn ang="0">
                  <a:pos x="7" y="30"/>
                </a:cxn>
                <a:cxn ang="0">
                  <a:pos x="173" y="12"/>
                </a:cxn>
                <a:cxn ang="0">
                  <a:pos x="255" y="0"/>
                </a:cxn>
                <a:cxn ang="0">
                  <a:pos x="326" y="30"/>
                </a:cxn>
                <a:cxn ang="0">
                  <a:pos x="273" y="160"/>
                </a:cxn>
                <a:cxn ang="0">
                  <a:pos x="226" y="125"/>
                </a:cxn>
                <a:cxn ang="0">
                  <a:pos x="131" y="107"/>
                </a:cxn>
                <a:cxn ang="0">
                  <a:pos x="42" y="90"/>
                </a:cxn>
                <a:cxn ang="0">
                  <a:pos x="102" y="66"/>
                </a:cxn>
                <a:cxn ang="0">
                  <a:pos x="190" y="77"/>
                </a:cxn>
                <a:cxn ang="0">
                  <a:pos x="238" y="90"/>
                </a:cxn>
                <a:cxn ang="0">
                  <a:pos x="273" y="47"/>
                </a:cxn>
                <a:cxn ang="0">
                  <a:pos x="196" y="42"/>
                </a:cxn>
                <a:cxn ang="0">
                  <a:pos x="125" y="42"/>
                </a:cxn>
                <a:cxn ang="0">
                  <a:pos x="0" y="66"/>
                </a:cxn>
                <a:cxn ang="0">
                  <a:pos x="7" y="30"/>
                </a:cxn>
                <a:cxn ang="0">
                  <a:pos x="7" y="30"/>
                </a:cxn>
              </a:cxnLst>
              <a:rect l="0" t="0" r="r" b="b"/>
              <a:pathLst>
                <a:path w="326" h="160">
                  <a:moveTo>
                    <a:pt x="7" y="30"/>
                  </a:moveTo>
                  <a:lnTo>
                    <a:pt x="173" y="12"/>
                  </a:lnTo>
                  <a:lnTo>
                    <a:pt x="255" y="0"/>
                  </a:lnTo>
                  <a:lnTo>
                    <a:pt x="326" y="30"/>
                  </a:lnTo>
                  <a:lnTo>
                    <a:pt x="273" y="160"/>
                  </a:lnTo>
                  <a:lnTo>
                    <a:pt x="226" y="125"/>
                  </a:lnTo>
                  <a:lnTo>
                    <a:pt x="131" y="107"/>
                  </a:lnTo>
                  <a:lnTo>
                    <a:pt x="42" y="90"/>
                  </a:lnTo>
                  <a:lnTo>
                    <a:pt x="102" y="66"/>
                  </a:lnTo>
                  <a:lnTo>
                    <a:pt x="190" y="77"/>
                  </a:lnTo>
                  <a:lnTo>
                    <a:pt x="238" y="90"/>
                  </a:lnTo>
                  <a:lnTo>
                    <a:pt x="273" y="47"/>
                  </a:lnTo>
                  <a:lnTo>
                    <a:pt x="196" y="42"/>
                  </a:lnTo>
                  <a:lnTo>
                    <a:pt x="125" y="42"/>
                  </a:lnTo>
                  <a:lnTo>
                    <a:pt x="0" y="66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13221" name="Text Box 133"/>
          <p:cNvSpPr txBox="1">
            <a:spLocks noChangeArrowheads="1"/>
          </p:cNvSpPr>
          <p:nvPr/>
        </p:nvSpPr>
        <p:spPr bwMode="auto">
          <a:xfrm>
            <a:off x="4500563" y="24209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Internet</a:t>
            </a:r>
          </a:p>
        </p:txBody>
      </p:sp>
      <p:pic>
        <p:nvPicPr>
          <p:cNvPr id="1113222" name="Picture 134" descr="Himalayan_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1550" y="4589463"/>
            <a:ext cx="16097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3223" name="AutoShape 135"/>
          <p:cNvSpPr>
            <a:spLocks noChangeArrowheads="1"/>
          </p:cNvSpPr>
          <p:nvPr/>
        </p:nvSpPr>
        <p:spPr bwMode="auto">
          <a:xfrm>
            <a:off x="2844800" y="4302125"/>
            <a:ext cx="287338" cy="239713"/>
          </a:xfrm>
          <a:prstGeom prst="downArrow">
            <a:avLst>
              <a:gd name="adj1" fmla="val 50000"/>
              <a:gd name="adj2" fmla="val 43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13224" name="AutoShape 136"/>
          <p:cNvSpPr>
            <a:spLocks noChangeAspect="1" noChangeArrowheads="1"/>
          </p:cNvSpPr>
          <p:nvPr/>
        </p:nvSpPr>
        <p:spPr bwMode="auto">
          <a:xfrm>
            <a:off x="250825" y="5961063"/>
            <a:ext cx="8785225" cy="663575"/>
          </a:xfrm>
          <a:prstGeom prst="roundRect">
            <a:avLst>
              <a:gd name="adj" fmla="val 37940"/>
            </a:avLst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1113225" name="Text Box 137"/>
          <p:cNvSpPr txBox="1">
            <a:spLocks noChangeArrowheads="1"/>
          </p:cNvSpPr>
          <p:nvPr/>
        </p:nvSpPr>
        <p:spPr bwMode="auto">
          <a:xfrm>
            <a:off x="323850" y="6056729"/>
            <a:ext cx="864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smtClean="0">
                <a:latin typeface="Arial" pitchFamily="34" charset="0"/>
              </a:rPr>
              <a:t>Agent system automatically collect &amp; display data</a:t>
            </a:r>
            <a:endParaRPr lang="en-US" altLang="ja-JP" sz="2800" dirty="0">
              <a:latin typeface="Arial" pitchFamily="34" charset="0"/>
            </a:endParaRPr>
          </a:p>
        </p:txBody>
      </p:sp>
      <p:sp>
        <p:nvSpPr>
          <p:cNvPr id="1113226" name="AutoShape 138"/>
          <p:cNvSpPr>
            <a:spLocks noChangeArrowheads="1"/>
          </p:cNvSpPr>
          <p:nvPr/>
        </p:nvSpPr>
        <p:spPr bwMode="auto">
          <a:xfrm flipV="1">
            <a:off x="684213" y="3571875"/>
            <a:ext cx="474662" cy="547688"/>
          </a:xfrm>
          <a:prstGeom prst="foldedCorner">
            <a:avLst>
              <a:gd name="adj" fmla="val 2742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3227" name="Text Box 139"/>
          <p:cNvSpPr txBox="1">
            <a:spLocks noChangeArrowheads="1"/>
          </p:cNvSpPr>
          <p:nvPr/>
        </p:nvSpPr>
        <p:spPr bwMode="auto">
          <a:xfrm>
            <a:off x="630238" y="3875088"/>
            <a:ext cx="54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200"/>
              <a:t>XML</a:t>
            </a:r>
          </a:p>
        </p:txBody>
      </p:sp>
      <p:pic>
        <p:nvPicPr>
          <p:cNvPr id="1113228" name="Picture 140" descr="369172471_65f3713438_o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763" y="3668713"/>
            <a:ext cx="344487" cy="138112"/>
          </a:xfrm>
          <a:prstGeom prst="rect">
            <a:avLst/>
          </a:prstGeom>
          <a:noFill/>
        </p:spPr>
      </p:pic>
      <p:sp>
        <p:nvSpPr>
          <p:cNvPr id="1113229" name="AutoShape 141"/>
          <p:cNvSpPr>
            <a:spLocks noChangeArrowheads="1"/>
          </p:cNvSpPr>
          <p:nvPr/>
        </p:nvSpPr>
        <p:spPr bwMode="auto">
          <a:xfrm>
            <a:off x="1547813" y="3716338"/>
            <a:ext cx="649287" cy="215900"/>
          </a:xfrm>
          <a:prstGeom prst="rightArrow">
            <a:avLst>
              <a:gd name="adj1" fmla="val 41176"/>
              <a:gd name="adj2" fmla="val 861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3230" name="Text Box 142"/>
          <p:cNvSpPr txBox="1">
            <a:spLocks noChangeArrowheads="1"/>
          </p:cNvSpPr>
          <p:nvPr/>
        </p:nvSpPr>
        <p:spPr bwMode="auto">
          <a:xfrm>
            <a:off x="250825" y="41497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Parameter file</a:t>
            </a:r>
          </a:p>
        </p:txBody>
      </p:sp>
      <p:sp>
        <p:nvSpPr>
          <p:cNvPr id="1113231" name="Text Box 143"/>
          <p:cNvSpPr txBox="1">
            <a:spLocks noChangeArrowheads="1"/>
          </p:cNvSpPr>
          <p:nvPr/>
        </p:nvSpPr>
        <p:spPr bwMode="auto">
          <a:xfrm>
            <a:off x="973138" y="50847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Arial" pitchFamily="34" charset="0"/>
              </a:rPr>
              <a:t>Web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Part names and Functions</a:t>
            </a:r>
            <a:endParaRPr kumimoji="1" lang="ja-JP" altLang="en-US" dirty="0"/>
          </a:p>
        </p:txBody>
      </p:sp>
      <p:pic>
        <p:nvPicPr>
          <p:cNvPr id="6146" name="Picture 2" descr="C:\Users\fukatsu\Pictures\DSC04352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1043608" y="1224136"/>
            <a:ext cx="7164289" cy="537321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115616" y="6088559"/>
            <a:ext cx="2952328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Power socket</a:t>
            </a:r>
            <a:r>
              <a:rPr lang="ja-JP" alt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(In: 12V)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051720" y="2780928"/>
            <a:ext cx="576064" cy="720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732240" y="5085184"/>
            <a:ext cx="1368152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LAN port (12V </a:t>
            </a:r>
            <a:r>
              <a:rPr kumimoji="1" lang="en-US" altLang="ja-JP" sz="22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PoE</a:t>
            </a:r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9" name="直線矢印コネクタ 8"/>
          <p:cNvCxnSpPr>
            <a:stCxn id="13" idx="3"/>
          </p:cNvCxnSpPr>
          <p:nvPr/>
        </p:nvCxnSpPr>
        <p:spPr>
          <a:xfrm>
            <a:off x="2411760" y="5279142"/>
            <a:ext cx="1872208" cy="9407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020272" y="2780928"/>
            <a:ext cx="1008112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sensor port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139952" y="5589240"/>
            <a:ext cx="720081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6444208" y="4869160"/>
            <a:ext cx="288032" cy="5040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15616" y="4725144"/>
            <a:ext cx="1296144" cy="11079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Mode selection switch 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6660232" y="3645024"/>
            <a:ext cx="936104" cy="5760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948264" y="1484784"/>
            <a:ext cx="936104" cy="9387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 cover screw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6156177" y="1916832"/>
            <a:ext cx="720079" cy="360040"/>
          </a:xfrm>
          <a:prstGeom prst="straightConnector1">
            <a:avLst/>
          </a:prstGeom>
          <a:ln w="63500">
            <a:solidFill>
              <a:srgbClr val="FFFF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5871559" y="2204864"/>
            <a:ext cx="284617" cy="297393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877818" y="4886609"/>
            <a:ext cx="284617" cy="297393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630736" y="4736380"/>
            <a:ext cx="284617" cy="297393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6732240" y="3573016"/>
            <a:ext cx="864096" cy="2880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3025221" y="2082130"/>
            <a:ext cx="284617" cy="297393"/>
          </a:xfrm>
          <a:prstGeom prst="ellipse">
            <a:avLst/>
          </a:pr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080618" y="2858796"/>
            <a:ext cx="403150" cy="85823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259632" y="2276872"/>
            <a:ext cx="1368152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indicator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32240" y="6093296"/>
            <a:ext cx="1368152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LAN port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5796136" y="5445224"/>
            <a:ext cx="936104" cy="86409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Part names and Functions</a:t>
            </a:r>
            <a:endParaRPr kumimoji="1" lang="ja-JP" altLang="en-US" dirty="0"/>
          </a:p>
        </p:txBody>
      </p:sp>
      <p:pic>
        <p:nvPicPr>
          <p:cNvPr id="7170" name="Picture 2" descr="C:\Users\fukatsu\Pictures\DSC0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1"/>
            <a:ext cx="4752528" cy="5115846"/>
          </a:xfrm>
          <a:prstGeom prst="rect">
            <a:avLst/>
          </a:prstGeom>
          <a:noFill/>
        </p:spPr>
      </p:pic>
      <p:pic>
        <p:nvPicPr>
          <p:cNvPr id="25" name="Picture 4" descr="C:\Users\fukatsu\Pictures\DSC03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59"/>
            <a:ext cx="3168352" cy="2488787"/>
          </a:xfrm>
          <a:prstGeom prst="rect">
            <a:avLst/>
          </a:prstGeom>
          <a:noFill/>
        </p:spPr>
      </p:pic>
      <p:pic>
        <p:nvPicPr>
          <p:cNvPr id="26" name="Picture 6" descr="C:\Users\fukatsu\Pictures\DSC03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933056"/>
            <a:ext cx="3177556" cy="2376264"/>
          </a:xfrm>
          <a:prstGeom prst="rect">
            <a:avLst/>
          </a:prstGeom>
          <a:noFill/>
        </p:spPr>
      </p:pic>
      <p:cxnSp>
        <p:nvCxnSpPr>
          <p:cNvPr id="27" name="直線矢印コネクタ 26"/>
          <p:cNvCxnSpPr/>
          <p:nvPr/>
        </p:nvCxnSpPr>
        <p:spPr>
          <a:xfrm flipV="1">
            <a:off x="1691680" y="3501008"/>
            <a:ext cx="504056" cy="11521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39552" y="4653136"/>
            <a:ext cx="1368152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AD2 port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7904" y="4582289"/>
            <a:ext cx="1368152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AD3 port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3491880" y="3501008"/>
            <a:ext cx="360040" cy="1008112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39552" y="5517232"/>
            <a:ext cx="2520280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Air temperature &amp; Humidity sensors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3058510" y="5661248"/>
            <a:ext cx="577386" cy="235055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右矢印 39"/>
          <p:cNvSpPr/>
          <p:nvPr/>
        </p:nvSpPr>
        <p:spPr>
          <a:xfrm rot="11048870">
            <a:off x="6388439" y="5031300"/>
            <a:ext cx="518129" cy="467805"/>
          </a:xfrm>
          <a:prstGeom prst="rightArrow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80112" y="3284984"/>
            <a:ext cx="1008112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Sleeve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42" name="直線矢印コネクタ 41"/>
          <p:cNvCxnSpPr>
            <a:stCxn id="41" idx="3"/>
          </p:cNvCxnSpPr>
          <p:nvPr/>
        </p:nvCxnSpPr>
        <p:spPr>
          <a:xfrm flipV="1">
            <a:off x="6588224" y="3212976"/>
            <a:ext cx="432048" cy="2874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156176" y="5517232"/>
            <a:ext cx="1008112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Slide down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Preparation</a:t>
            </a:r>
            <a:endParaRPr kumimoji="1" lang="ja-JP" altLang="en-US" dirty="0"/>
          </a:p>
        </p:txBody>
      </p:sp>
      <p:pic>
        <p:nvPicPr>
          <p:cNvPr id="8194" name="Picture 2" descr="C:\Users\fukatsu\Pictures\DSC04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33" y="1340768"/>
            <a:ext cx="7577591" cy="4824536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2915816" y="5445224"/>
            <a:ext cx="576064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PC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51720" y="2420888"/>
            <a:ext cx="1008112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Wi-Fi router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7904" y="2060848"/>
            <a:ext cx="1440160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USB cable (A-B type)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52120" y="5805264"/>
            <a:ext cx="2664296" cy="43088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Phillips screwdriver</a:t>
            </a:r>
            <a:endParaRPr kumimoji="1" lang="ja-JP" altLang="en-US" sz="22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Setup (PC IP address)</a:t>
            </a:r>
            <a:endParaRPr kumimoji="1" lang="ja-JP" altLang="en-US" dirty="0"/>
          </a:p>
        </p:txBody>
      </p:sp>
      <p:pic>
        <p:nvPicPr>
          <p:cNvPr id="8" name="Picture 2" descr="C:\Users\fukatsu\Desktop\wli-tx4-g設定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2467"/>
            <a:ext cx="7935356" cy="4822837"/>
          </a:xfrm>
          <a:prstGeom prst="rect">
            <a:avLst/>
          </a:prstGeom>
          <a:noFill/>
        </p:spPr>
      </p:pic>
      <p:sp>
        <p:nvSpPr>
          <p:cNvPr id="9" name="角丸四角形 8"/>
          <p:cNvSpPr/>
          <p:nvPr/>
        </p:nvSpPr>
        <p:spPr>
          <a:xfrm>
            <a:off x="6012160" y="3205021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827584" y="4789197"/>
            <a:ext cx="108012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339752" y="4357149"/>
            <a:ext cx="230425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28384" y="2636912"/>
            <a:ext cx="720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 ①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1520" y="3861048"/>
            <a:ext cx="720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 ②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27784" y="5445224"/>
            <a:ext cx="720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 ③</a:t>
            </a:r>
            <a:endParaRPr lang="ja-JP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7452320" y="2996952"/>
            <a:ext cx="64807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55576" y="4293096"/>
            <a:ext cx="36004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131840" y="4725144"/>
            <a:ext cx="648072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初期設定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4000"/>
          </a:blip>
          <a:srcRect/>
          <a:stretch>
            <a:fillRect/>
          </a:stretch>
        </p:blipFill>
        <p:spPr>
          <a:xfrm>
            <a:off x="4644008" y="3429000"/>
            <a:ext cx="3906234" cy="2736304"/>
          </a:xfrm>
          <a:noFill/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22" name="角丸四角形 21"/>
          <p:cNvSpPr/>
          <p:nvPr/>
        </p:nvSpPr>
        <p:spPr>
          <a:xfrm>
            <a:off x="6588224" y="4581128"/>
            <a:ext cx="151216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88024" y="5085184"/>
            <a:ext cx="7200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6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600" b="1" dirty="0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376041" y="5281448"/>
            <a:ext cx="1212183" cy="1637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Setup (run FS for operating check)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23528" y="1484784"/>
            <a:ext cx="8394744" cy="4608512"/>
            <a:chOff x="323528" y="1484784"/>
            <a:chExt cx="8001240" cy="4392488"/>
          </a:xfrm>
        </p:grpSpPr>
        <p:pic>
          <p:nvPicPr>
            <p:cNvPr id="1026" name="Picture 2" descr="F:\DCIM\112MSDCF\DSC0445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484784"/>
              <a:ext cx="8001240" cy="4392488"/>
            </a:xfrm>
            <a:prstGeom prst="rect">
              <a:avLst/>
            </a:prstGeom>
            <a:noFill/>
          </p:spPr>
        </p:pic>
        <p:sp>
          <p:nvSpPr>
            <p:cNvPr id="10" name="角丸四角形 9"/>
            <p:cNvSpPr/>
            <p:nvPr/>
          </p:nvSpPr>
          <p:spPr>
            <a:xfrm>
              <a:off x="4860032" y="4221088"/>
              <a:ext cx="432048" cy="43204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722883" y="5358150"/>
              <a:ext cx="576064" cy="4924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600" b="1" dirty="0" smtClean="0">
                  <a:solidFill>
                    <a:srgbClr val="FF0000"/>
                  </a:solidFill>
                </a:rPr>
                <a:t>①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5940152" y="4941168"/>
              <a:ext cx="864096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角丸四角形 12"/>
            <p:cNvSpPr/>
            <p:nvPr/>
          </p:nvSpPr>
          <p:spPr>
            <a:xfrm>
              <a:off x="6876256" y="4581128"/>
              <a:ext cx="432048" cy="43204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 flipV="1">
              <a:off x="5220072" y="4725144"/>
              <a:ext cx="802356" cy="6304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角丸四角形 23"/>
            <p:cNvSpPr/>
            <p:nvPr/>
          </p:nvSpPr>
          <p:spPr>
            <a:xfrm>
              <a:off x="4499992" y="4149080"/>
              <a:ext cx="216024" cy="41565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131840" y="4077072"/>
              <a:ext cx="432048" cy="43204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635896" y="1772816"/>
              <a:ext cx="576064" cy="4924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600" b="1" dirty="0" smtClean="0">
                  <a:solidFill>
                    <a:srgbClr val="FF0000"/>
                  </a:solidFill>
                </a:rPr>
                <a:t>②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flipH="1">
              <a:off x="3419872" y="2348880"/>
              <a:ext cx="432048" cy="16561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3923928" y="2348880"/>
              <a:ext cx="576064" cy="17281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角丸四角形 32"/>
            <p:cNvSpPr/>
            <p:nvPr/>
          </p:nvSpPr>
          <p:spPr>
            <a:xfrm>
              <a:off x="4179019" y="4307011"/>
              <a:ext cx="241704" cy="24486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3959912" y="4131148"/>
              <a:ext cx="269614" cy="25298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4716016" y="5301208"/>
              <a:ext cx="576064" cy="4924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600" b="1" dirty="0" smtClean="0">
                  <a:solidFill>
                    <a:srgbClr val="FF0000"/>
                  </a:solidFill>
                </a:rPr>
                <a:t>④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635896" y="5229200"/>
              <a:ext cx="576064" cy="49244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600" b="1" dirty="0" smtClean="0">
                  <a:solidFill>
                    <a:srgbClr val="FF0000"/>
                  </a:solidFill>
                </a:rPr>
                <a:t>③</a:t>
              </a:r>
              <a:endParaRPr lang="ja-JP" altLang="en-US" sz="2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 flipV="1">
              <a:off x="3923928" y="4416065"/>
              <a:ext cx="121130" cy="74112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flipH="1" flipV="1">
              <a:off x="4333090" y="4581129"/>
              <a:ext cx="670958" cy="6480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Setup (check </a:t>
            </a:r>
            <a:r>
              <a:rPr lang="en-US" altLang="ja-JP" dirty="0" smtClean="0"/>
              <a:t>each FS module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7" name="Picture 12" descr="cmd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5" y="1412776"/>
            <a:ext cx="3960440" cy="1939352"/>
          </a:xfrm>
          <a:noFill/>
          <a:ln/>
        </p:spPr>
      </p:pic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99792" y="2232977"/>
            <a:ext cx="1143888" cy="702558"/>
          </a:xfrm>
          <a:prstGeom prst="roundRect">
            <a:avLst>
              <a:gd name="adj" fmla="val 22241"/>
            </a:avLst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699792" y="1628799"/>
            <a:ext cx="1224136" cy="216023"/>
          </a:xfrm>
          <a:prstGeom prst="roundRect">
            <a:avLst>
              <a:gd name="adj" fmla="val 39218"/>
            </a:avLst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50" name="Picture 2" descr="C:\Users\fukatsu\Documents\仕事関連\研究関連\Sep\fs-c_setup_guide\fs-c22_ardu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2933701" cy="4749800"/>
          </a:xfrm>
          <a:prstGeom prst="rect">
            <a:avLst/>
          </a:prstGeom>
          <a:noFill/>
        </p:spPr>
      </p:pic>
      <p:pic>
        <p:nvPicPr>
          <p:cNvPr id="2051" name="Picture 3" descr="C:\Users\fukatsu\Documents\仕事関連\研究関連\Sep\fs-c_setup_guide\axis1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866263" cy="2850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Setup (change camera IP address)</a:t>
            </a:r>
            <a:endParaRPr kumimoji="1" lang="ja-JP" altLang="en-US" dirty="0"/>
          </a:p>
        </p:txBody>
      </p:sp>
      <p:pic>
        <p:nvPicPr>
          <p:cNvPr id="9" name="Picture 5" descr="C:\Users\fukatsu\Desktop\axis10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36" y="1844824"/>
            <a:ext cx="5026652" cy="4543720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3528" y="6228020"/>
            <a:ext cx="2016224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Select these items</a:t>
            </a:r>
          </a:p>
        </p:txBody>
      </p:sp>
      <p:cxnSp>
        <p:nvCxnSpPr>
          <p:cNvPr id="13" name="直線コネクタ 12"/>
          <p:cNvCxnSpPr>
            <a:endCxn id="12" idx="0"/>
          </p:cNvCxnSpPr>
          <p:nvPr/>
        </p:nvCxnSpPr>
        <p:spPr>
          <a:xfrm flipH="1">
            <a:off x="1331640" y="5517232"/>
            <a:ext cx="662848" cy="7107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1979712" y="5157192"/>
            <a:ext cx="329365" cy="78849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4" descr="C:\Users\fukatsu\Desktop\axis101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5586731" cy="4249688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80112" y="5589240"/>
            <a:ext cx="202097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Set your IP address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539552" y="2996952"/>
            <a:ext cx="792088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419872" y="2924944"/>
            <a:ext cx="792088" cy="2160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804248" y="3789040"/>
            <a:ext cx="1080120" cy="8640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endCxn id="11" idx="0"/>
          </p:cNvCxnSpPr>
          <p:nvPr/>
        </p:nvCxnSpPr>
        <p:spPr>
          <a:xfrm flipH="1">
            <a:off x="6590602" y="4653136"/>
            <a:ext cx="588462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8100392" y="2132856"/>
            <a:ext cx="576064" cy="2753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2435</Words>
  <Application>Microsoft Office PowerPoint</Application>
  <PresentationFormat>画面に合わせる (4:3)</PresentationFormat>
  <Paragraphs>348</Paragraphs>
  <Slides>24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Field Server Setup Guide --  fs_classic22  --</vt:lpstr>
      <vt:lpstr>Contents</vt:lpstr>
      <vt:lpstr>Part names and Functions</vt:lpstr>
      <vt:lpstr>Part names and Functions</vt:lpstr>
      <vt:lpstr>Preparation</vt:lpstr>
      <vt:lpstr>Setup (PC IP address)</vt:lpstr>
      <vt:lpstr>Setup (run FS for operating check)</vt:lpstr>
      <vt:lpstr>Setup (check each FS module)</vt:lpstr>
      <vt:lpstr>Setup (change camera IP address)</vt:lpstr>
      <vt:lpstr>Setup (change Wi-Fi module setting)</vt:lpstr>
      <vt:lpstr>Setup (change Wi-Fi module setting)</vt:lpstr>
      <vt:lpstr>Setup (preparation of using Arduino)</vt:lpstr>
      <vt:lpstr>Setup (Arduino program parameter)</vt:lpstr>
      <vt:lpstr>FS main program flowchart(setup)</vt:lpstr>
      <vt:lpstr>FS main program flowchart(main_loop)</vt:lpstr>
      <vt:lpstr>Operate FS in test mode</vt:lpstr>
      <vt:lpstr>FS Main web page</vt:lpstr>
      <vt:lpstr>Calibration data</vt:lpstr>
      <vt:lpstr>FS main board</vt:lpstr>
      <vt:lpstr>FS main board circuit schematic</vt:lpstr>
      <vt:lpstr>FS main board parts list</vt:lpstr>
      <vt:lpstr>Camera module on pipe</vt:lpstr>
      <vt:lpstr>Camera module with tripod</vt:lpstr>
      <vt:lpstr>Collect data by “Agent System”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Server Classic Setup Guide</dc:title>
  <dc:creator>fukatsu</dc:creator>
  <cp:lastModifiedBy>fukatsu</cp:lastModifiedBy>
  <cp:revision>19</cp:revision>
  <dcterms:created xsi:type="dcterms:W3CDTF">2014-09-24T17:06:13Z</dcterms:created>
  <dcterms:modified xsi:type="dcterms:W3CDTF">2014-09-29T07:03:02Z</dcterms:modified>
</cp:coreProperties>
</file>